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71" r:id="rId28"/>
    <p:sldId id="285" r:id="rId29"/>
    <p:sldId id="286" r:id="rId30"/>
    <p:sldId id="287" r:id="rId31"/>
    <p:sldId id="288" r:id="rId32"/>
    <p:sldId id="289" r:id="rId33"/>
    <p:sldId id="272" r:id="rId34"/>
  </p:sldIdLst>
  <p:sldSz cx="12192000" cy="6858000"/>
  <p:notesSz cx="6858000" cy="9144000"/>
  <p:embeddedFontLst>
    <p:embeddedFont>
      <p:font typeface="Bebas Neue" panose="020B0606020202050201" pitchFamily="34" charset="0"/>
      <p:regular r:id="rId36"/>
    </p:embeddedFont>
    <p:embeddedFont>
      <p:font typeface="Poppins" panose="00000500000000000000" pitchFamily="2" charset="0"/>
      <p:regular r:id="rId37"/>
      <p:bold r:id="rId38"/>
      <p:italic r:id="rId39"/>
      <p:boldItalic r:id="rId40"/>
    </p:embeddedFont>
    <p:embeddedFont>
      <p:font typeface="Roboto Light" panose="02000000000000000000" pitchFamily="2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7129" userDrawn="1">
          <p15:clr>
            <a:srgbClr val="A4A3A4"/>
          </p15:clr>
        </p15:guide>
        <p15:guide id="2" orient="horz" pos="3249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ilqWKcHDqIkxP1MmOXDxWKZtXT7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89198CD-3A2D-4EDC-854E-0FCA08E52AA0}">
  <a:tblStyle styleId="{389198CD-3A2D-4EDC-854E-0FCA08E52AA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76"/>
  </p:normalViewPr>
  <p:slideViewPr>
    <p:cSldViewPr snapToGrid="0">
      <p:cViewPr varScale="1">
        <p:scale>
          <a:sx n="105" d="100"/>
          <a:sy n="105" d="100"/>
        </p:scale>
        <p:origin x="696" y="84"/>
      </p:cViewPr>
      <p:guideLst>
        <p:guide pos="7129"/>
        <p:guide orient="horz" pos="32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5988" cy="3373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3" name="Google Shape;243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638" y="1355725"/>
            <a:ext cx="6510337" cy="3662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a9445e00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3a9445e00a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" name="Google Shape;163;g3a9445e00a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1" name="Google Shape;171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6" name="Google Shape;196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ad111d3e0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g3ad111d3e04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3" name="Google Shape;203;g3ad111d3e04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5988" cy="3373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ad111d3e0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g3ad111d3e04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0" name="Google Shape;210;g3ad111d3e04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7" name="Google Shape;217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5" name="Google Shape;22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2" name="Google Shape;23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5" name="Google Shape;255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9" name="Google Shape;26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638" y="1355725"/>
            <a:ext cx="6510337" cy="3662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" name="Google Shape;3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5988" cy="3373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5988" cy="3373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5988" cy="3373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5988" cy="3373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18" name="Google Shape;11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fipe.org.br/pt-br/home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varzeagrande.mt.gov.br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fipe.org.br/pt-br/home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varzeagrande.mt.gov.br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fipe.org.br/pt-br/home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varzeagrande.mt.gov.br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Layout Personalizado">
  <p:cSld name="3_Layout Personalizad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0"/>
          <p:cNvSpPr txBox="1"/>
          <p:nvPr/>
        </p:nvSpPr>
        <p:spPr>
          <a:xfrm>
            <a:off x="11101778" y="6441548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/>
          </a:p>
        </p:txBody>
      </p:sp>
      <p:cxnSp>
        <p:nvCxnSpPr>
          <p:cNvPr id="21" name="Google Shape;21;p20"/>
          <p:cNvCxnSpPr/>
          <p:nvPr/>
        </p:nvCxnSpPr>
        <p:spPr>
          <a:xfrm>
            <a:off x="1896786" y="225974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" name="Google Shape;22;p20"/>
          <p:cNvSpPr txBox="1"/>
          <p:nvPr/>
        </p:nvSpPr>
        <p:spPr>
          <a:xfrm>
            <a:off x="4955059" y="6549081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0"/>
          <p:cNvSpPr/>
          <p:nvPr/>
        </p:nvSpPr>
        <p:spPr>
          <a:xfrm>
            <a:off x="-11847" y="8"/>
            <a:ext cx="12217472" cy="225425"/>
          </a:xfrm>
          <a:prstGeom prst="rect">
            <a:avLst/>
          </a:prstGeom>
          <a:solidFill>
            <a:srgbClr val="1FA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" name="Google Shape;24;p20"/>
          <p:cNvCxnSpPr/>
          <p:nvPr/>
        </p:nvCxnSpPr>
        <p:spPr>
          <a:xfrm>
            <a:off x="-11847" y="6271591"/>
            <a:ext cx="12203847" cy="0"/>
          </a:xfrm>
          <a:prstGeom prst="straightConnector1">
            <a:avLst/>
          </a:prstGeom>
          <a:noFill/>
          <a:ln w="12700" cap="flat" cmpd="sng">
            <a:solidFill>
              <a:srgbClr val="179DE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20"/>
          <p:cNvSpPr/>
          <p:nvPr/>
        </p:nvSpPr>
        <p:spPr>
          <a:xfrm>
            <a:off x="11019182" y="6271590"/>
            <a:ext cx="586409" cy="586409"/>
          </a:xfrm>
          <a:prstGeom prst="rect">
            <a:avLst/>
          </a:prstGeom>
          <a:solidFill>
            <a:srgbClr val="179D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0"/>
          <p:cNvSpPr txBox="1"/>
          <p:nvPr/>
        </p:nvSpPr>
        <p:spPr>
          <a:xfrm>
            <a:off x="11127141" y="6538921"/>
            <a:ext cx="367977" cy="120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1" i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‹nº›</a:t>
            </a:fld>
            <a:endParaRPr sz="1200" b="0" i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" name="Google Shape;27;p20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2163" y="6390709"/>
            <a:ext cx="434213" cy="373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20" descr="Prefeitura Municipal de Várzea Grande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24325" y="6356732"/>
            <a:ext cx="900350" cy="424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ayout Personalizado">
  <p:cSld name="1_Layout Personalizado">
    <p:bg>
      <p:bgPr>
        <a:noFill/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/>
          <p:nvPr/>
        </p:nvSpPr>
        <p:spPr>
          <a:xfrm>
            <a:off x="11101778" y="6441548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/>
          </a:p>
        </p:txBody>
      </p:sp>
      <p:cxnSp>
        <p:nvCxnSpPr>
          <p:cNvPr id="31" name="Google Shape;31;p21"/>
          <p:cNvCxnSpPr/>
          <p:nvPr/>
        </p:nvCxnSpPr>
        <p:spPr>
          <a:xfrm>
            <a:off x="1896786" y="225974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21"/>
          <p:cNvSpPr txBox="1"/>
          <p:nvPr/>
        </p:nvSpPr>
        <p:spPr>
          <a:xfrm>
            <a:off x="4955059" y="6549081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1"/>
          <p:cNvSpPr/>
          <p:nvPr/>
        </p:nvSpPr>
        <p:spPr>
          <a:xfrm>
            <a:off x="-11847" y="8"/>
            <a:ext cx="12217472" cy="225425"/>
          </a:xfrm>
          <a:prstGeom prst="rect">
            <a:avLst/>
          </a:prstGeom>
          <a:solidFill>
            <a:srgbClr val="1FA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" name="Google Shape;34;p21"/>
          <p:cNvCxnSpPr/>
          <p:nvPr/>
        </p:nvCxnSpPr>
        <p:spPr>
          <a:xfrm>
            <a:off x="-11847" y="6271591"/>
            <a:ext cx="12203847" cy="0"/>
          </a:xfrm>
          <a:prstGeom prst="straightConnector1">
            <a:avLst/>
          </a:prstGeom>
          <a:noFill/>
          <a:ln w="12700" cap="flat" cmpd="sng">
            <a:solidFill>
              <a:srgbClr val="179DE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" name="Google Shape;35;p21"/>
          <p:cNvSpPr/>
          <p:nvPr/>
        </p:nvSpPr>
        <p:spPr>
          <a:xfrm>
            <a:off x="11019182" y="6271590"/>
            <a:ext cx="586409" cy="586409"/>
          </a:xfrm>
          <a:prstGeom prst="rect">
            <a:avLst/>
          </a:prstGeom>
          <a:solidFill>
            <a:srgbClr val="179D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1"/>
          <p:cNvSpPr>
            <a:spLocks noGrp="1"/>
          </p:cNvSpPr>
          <p:nvPr>
            <p:ph type="pic" idx="2"/>
          </p:nvPr>
        </p:nvSpPr>
        <p:spPr>
          <a:xfrm>
            <a:off x="-11848" y="229422"/>
            <a:ext cx="1908631" cy="603661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7" name="Google Shape;37;p21"/>
          <p:cNvSpPr txBox="1"/>
          <p:nvPr/>
        </p:nvSpPr>
        <p:spPr>
          <a:xfrm>
            <a:off x="11127141" y="6538921"/>
            <a:ext cx="367977" cy="120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1" i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‹nº›</a:t>
            </a:fld>
            <a:endParaRPr sz="1200" b="0" i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" name="Google Shape;38;p21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2163" y="6390709"/>
            <a:ext cx="434213" cy="373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21" descr="Prefeitura Municipal de Várzea Grande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24325" y="6356732"/>
            <a:ext cx="900350" cy="424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Layout Personalizado">
  <p:cSld name="2_Layout Personalizad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/>
        </p:nvSpPr>
        <p:spPr>
          <a:xfrm>
            <a:off x="11101778" y="6441548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/>
          </a:p>
        </p:txBody>
      </p:sp>
      <p:sp>
        <p:nvSpPr>
          <p:cNvPr id="42" name="Google Shape;42;p22"/>
          <p:cNvSpPr txBox="1"/>
          <p:nvPr/>
        </p:nvSpPr>
        <p:spPr>
          <a:xfrm>
            <a:off x="4955059" y="6549081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2"/>
          <p:cNvSpPr/>
          <p:nvPr/>
        </p:nvSpPr>
        <p:spPr>
          <a:xfrm>
            <a:off x="-11847" y="8"/>
            <a:ext cx="12217472" cy="225425"/>
          </a:xfrm>
          <a:prstGeom prst="rect">
            <a:avLst/>
          </a:prstGeom>
          <a:solidFill>
            <a:srgbClr val="1FA2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" name="Google Shape;44;p22"/>
          <p:cNvCxnSpPr/>
          <p:nvPr/>
        </p:nvCxnSpPr>
        <p:spPr>
          <a:xfrm>
            <a:off x="-11847" y="6271591"/>
            <a:ext cx="12203847" cy="0"/>
          </a:xfrm>
          <a:prstGeom prst="straightConnector1">
            <a:avLst/>
          </a:prstGeom>
          <a:noFill/>
          <a:ln w="12700" cap="flat" cmpd="sng">
            <a:solidFill>
              <a:srgbClr val="179DE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" name="Google Shape;45;p22"/>
          <p:cNvSpPr/>
          <p:nvPr/>
        </p:nvSpPr>
        <p:spPr>
          <a:xfrm>
            <a:off x="11019182" y="6271590"/>
            <a:ext cx="586409" cy="586409"/>
          </a:xfrm>
          <a:prstGeom prst="rect">
            <a:avLst/>
          </a:prstGeom>
          <a:solidFill>
            <a:srgbClr val="179D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2"/>
          <p:cNvSpPr>
            <a:spLocks noGrp="1"/>
          </p:cNvSpPr>
          <p:nvPr>
            <p:ph type="pic" idx="2"/>
          </p:nvPr>
        </p:nvSpPr>
        <p:spPr>
          <a:xfrm>
            <a:off x="1896787" y="229422"/>
            <a:ext cx="10295214" cy="603661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cxnSp>
        <p:nvCxnSpPr>
          <p:cNvPr id="47" name="Google Shape;47;p22"/>
          <p:cNvCxnSpPr/>
          <p:nvPr/>
        </p:nvCxnSpPr>
        <p:spPr>
          <a:xfrm>
            <a:off x="1896786" y="236242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" name="Google Shape;48;p22"/>
          <p:cNvSpPr txBox="1"/>
          <p:nvPr/>
        </p:nvSpPr>
        <p:spPr>
          <a:xfrm>
            <a:off x="11127141" y="6538921"/>
            <a:ext cx="367977" cy="120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1" i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‹nº›</a:t>
            </a:fld>
            <a:endParaRPr sz="1200" b="0" i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9" name="Google Shape;49;p22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9113" y="6379692"/>
            <a:ext cx="434213" cy="373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22" descr="Prefeitura Municipal de Várzea Grande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24325" y="6356732"/>
            <a:ext cx="900350" cy="424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rzeagrande.mt.gov.br/" TargetMode="External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ipe.org.br/pt-br/home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pe.org.br/pt-br/home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pe.org.br/pt-br/hom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pe.org.br/pt-br/hom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"/>
          <p:cNvSpPr/>
          <p:nvPr/>
        </p:nvSpPr>
        <p:spPr>
          <a:xfrm>
            <a:off x="0" y="0"/>
            <a:ext cx="12192000" cy="5575852"/>
          </a:xfrm>
          <a:prstGeom prst="rect">
            <a:avLst/>
          </a:prstGeom>
          <a:solidFill>
            <a:srgbClr val="179DE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7" name="Google Shape;57;p1"/>
          <p:cNvCxnSpPr/>
          <p:nvPr/>
        </p:nvCxnSpPr>
        <p:spPr>
          <a:xfrm>
            <a:off x="974758" y="2938604"/>
            <a:ext cx="5121242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" name="Google Shape;58;p1"/>
          <p:cNvCxnSpPr/>
          <p:nvPr/>
        </p:nvCxnSpPr>
        <p:spPr>
          <a:xfrm>
            <a:off x="1234831" y="4691270"/>
            <a:ext cx="9722339" cy="0"/>
          </a:xfrm>
          <a:prstGeom prst="straightConnector1">
            <a:avLst/>
          </a:prstGeom>
          <a:noFill/>
          <a:ln w="12700" cap="flat" cmpd="sng">
            <a:solidFill>
              <a:srgbClr val="179DE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" name="Google Shape;59;p1"/>
          <p:cNvSpPr txBox="1"/>
          <p:nvPr/>
        </p:nvSpPr>
        <p:spPr>
          <a:xfrm>
            <a:off x="864410" y="3117571"/>
            <a:ext cx="4631101" cy="2423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Modelagem da concessão dos serviços de saneamento básico da cidade de Várzea Grande e revisão do Plano Municipal de Saneamento Básico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200" b="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0" name="Google Shape;60;p1"/>
          <p:cNvSpPr txBox="1"/>
          <p:nvPr/>
        </p:nvSpPr>
        <p:spPr>
          <a:xfrm>
            <a:off x="7765142" y="6093767"/>
            <a:ext cx="442685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 dirty="0">
                <a:solidFill>
                  <a:srgbClr val="7F7F7F"/>
                </a:solidFill>
                <a:latin typeface="Poppins"/>
                <a:ea typeface="Poppins"/>
                <a:cs typeface="Poppins"/>
                <a:sym typeface="Poppins"/>
              </a:rPr>
              <a:t>Apresentação Projeto – Março/2026</a:t>
            </a:r>
            <a:endParaRPr dirty="0"/>
          </a:p>
        </p:txBody>
      </p:sp>
      <p:sp>
        <p:nvSpPr>
          <p:cNvPr id="61" name="Google Shape;61;p1"/>
          <p:cNvSpPr txBox="1"/>
          <p:nvPr/>
        </p:nvSpPr>
        <p:spPr>
          <a:xfrm>
            <a:off x="864410" y="1443455"/>
            <a:ext cx="8089090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Várzea Grande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Saneamento</a:t>
            </a:r>
            <a:endParaRPr/>
          </a:p>
        </p:txBody>
      </p:sp>
      <p:pic>
        <p:nvPicPr>
          <p:cNvPr id="62" name="Google Shape;62;p1" descr="Prefeitura Municipal de Várzea Grande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8833" y="5708556"/>
            <a:ext cx="2078219" cy="97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" descr="Vista de uma cidade na beira do rio&#10;&#10;O conteúdo gerado por IA pode estar incorreto."/>
          <p:cNvPicPr preferRelativeResize="0"/>
          <p:nvPr/>
        </p:nvPicPr>
        <p:blipFill rotWithShape="1">
          <a:blip r:embed="rId5">
            <a:alphaModFix/>
          </a:blip>
          <a:srcRect t="21016" r="45976"/>
          <a:stretch/>
        </p:blipFill>
        <p:spPr>
          <a:xfrm>
            <a:off x="5400675" y="-14288"/>
            <a:ext cx="6805613" cy="5584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3596" y="5699342"/>
            <a:ext cx="1215462" cy="1045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10" descr="Homem sentado em banco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l="20405" r="36375"/>
          <a:stretch/>
        </p:blipFill>
        <p:spPr>
          <a:xfrm>
            <a:off x="1920353" y="938818"/>
            <a:ext cx="3134993" cy="486073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46" name="Google Shape;246;p10"/>
          <p:cNvSpPr/>
          <p:nvPr/>
        </p:nvSpPr>
        <p:spPr>
          <a:xfrm>
            <a:off x="4775387" y="938818"/>
            <a:ext cx="7362333" cy="486073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7" name="Google Shape;247;p10"/>
          <p:cNvGraphicFramePr/>
          <p:nvPr>
            <p:extLst>
              <p:ext uri="{D42A27DB-BD31-4B8C-83A1-F6EECF244321}">
                <p14:modId xmlns:p14="http://schemas.microsoft.com/office/powerpoint/2010/main" val="1383927872"/>
              </p:ext>
            </p:extLst>
          </p:nvPr>
        </p:nvGraphicFramePr>
        <p:xfrm>
          <a:off x="5531004" y="2232336"/>
          <a:ext cx="6573050" cy="3064850"/>
        </p:xfrm>
        <a:graphic>
          <a:graphicData uri="http://schemas.openxmlformats.org/drawingml/2006/table">
            <a:tbl>
              <a:tblPr firstRow="1" bandRow="1">
                <a:noFill/>
                <a:tableStyleId>{389198CD-3A2D-4EDC-854E-0FCA08E52AA0}</a:tableStyleId>
              </a:tblPr>
              <a:tblGrid>
                <a:gridCol w="210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525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u="none" strike="noStrike" cap="none" dirty="0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Modicidade tarifária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Roboto Light"/>
                        <a:ea typeface="Roboto Light"/>
                        <a:cs typeface="Roboto Light"/>
                        <a:sym typeface="Roboto Light"/>
                      </a:endParaRPr>
                    </a:p>
                  </a:txBody>
                  <a:tcPr marL="91450" marR="91450" marT="73150" marB="731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Rota tecnológica adequada às exigências do projeto, com modelo tarifário compatível com plano de negócios.</a:t>
                      </a:r>
                      <a:endParaRPr/>
                    </a:p>
                  </a:txBody>
                  <a:tcPr marL="91450" marR="91450" marT="73150" marB="73150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6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u="none" strike="noStrike" cap="none" dirty="0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Controle dos Custos</a:t>
                      </a:r>
                      <a:endParaRPr b="1" dirty="0"/>
                    </a:p>
                  </a:txBody>
                  <a:tcPr marL="91450" marR="91450" marT="73150" marB="731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Cálculo dos investimentos necessários (CAPEX) e da operação (OPEX) pelo tempo de contrato.</a:t>
                      </a:r>
                      <a:endParaRPr/>
                    </a:p>
                  </a:txBody>
                  <a:tcPr marL="91450" marR="91450" marT="73150" marB="73150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6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u="none" strike="noStrike" cap="none" dirty="0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Solução adequada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Roboto Light"/>
                        <a:ea typeface="Roboto Light"/>
                        <a:cs typeface="Roboto Light"/>
                        <a:sym typeface="Roboto Light"/>
                      </a:endParaRPr>
                    </a:p>
                  </a:txBody>
                  <a:tcPr marL="91450" marR="91450" marT="73150" marB="731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Indicação do melhor modelo de contratação, com base em indicadores de desempenho e qualidade do serviço. </a:t>
                      </a:r>
                      <a:endParaRPr/>
                    </a:p>
                  </a:txBody>
                  <a:tcPr marL="91450" marR="91450" marT="73150" marB="73150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600"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u="none" strike="noStrike" cap="none" dirty="0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Jurídico-institucional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Roboto Light"/>
                        <a:ea typeface="Roboto Light"/>
                        <a:cs typeface="Roboto Light"/>
                        <a:sym typeface="Roboto Light"/>
                      </a:endParaRPr>
                    </a:p>
                  </a:txBody>
                  <a:tcPr marL="91450" marR="91450" marT="73150" marB="731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lt1"/>
                        </a:solidFill>
                        <a:latin typeface="Roboto Light"/>
                        <a:ea typeface="Roboto Light"/>
                        <a:cs typeface="Roboto Light"/>
                        <a:sym typeface="Roboto Ligh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 dirty="0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Identificação do melhor arranjo para o modelo escolhido.</a:t>
                      </a:r>
                      <a:endParaRPr dirty="0"/>
                    </a:p>
                  </a:txBody>
                  <a:tcPr marL="91450" marR="91450" marT="73150" marB="73150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5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Roboto Light"/>
                        <a:buNone/>
                      </a:pPr>
                      <a:r>
                        <a:rPr lang="pt-BR" sz="1200" b="1" u="none" strike="noStrike" cap="none" dirty="0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Melhoria contínua</a:t>
                      </a:r>
                      <a:endParaRPr sz="1200" b="1" u="none" strike="noStrike" cap="none" dirty="0">
                        <a:solidFill>
                          <a:schemeClr val="lt1"/>
                        </a:solidFill>
                        <a:latin typeface="Roboto Light"/>
                        <a:ea typeface="Roboto Light"/>
                        <a:cs typeface="Roboto Light"/>
                        <a:sym typeface="Roboto Light"/>
                      </a:endParaRPr>
                    </a:p>
                  </a:txBody>
                  <a:tcPr marL="91450" marR="91450" marT="73150" marB="73150" anchor="ctr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u="none" strike="noStrike" cap="none" dirty="0">
                          <a:solidFill>
                            <a:schemeClr val="lt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Melhoria da qualidade dos serviços, acesso aos serviços  e modernização da infraestrutura.</a:t>
                      </a:r>
                      <a:endParaRPr dirty="0"/>
                    </a:p>
                  </a:txBody>
                  <a:tcPr marL="91450" marR="91450" marT="73150" marB="73150">
                    <a:lnL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2F2F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248" name="Google Shape;248;p10"/>
          <p:cNvCxnSpPr/>
          <p:nvPr/>
        </p:nvCxnSpPr>
        <p:spPr>
          <a:xfrm>
            <a:off x="5540813" y="938818"/>
            <a:ext cx="0" cy="4860733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oval" w="med" len="med"/>
            <a:tailEnd type="oval" w="med" len="med"/>
          </a:ln>
        </p:spPr>
      </p:cxnSp>
      <p:sp>
        <p:nvSpPr>
          <p:cNvPr id="249" name="Google Shape;249;p10"/>
          <p:cNvSpPr/>
          <p:nvPr/>
        </p:nvSpPr>
        <p:spPr>
          <a:xfrm>
            <a:off x="5105084" y="1096286"/>
            <a:ext cx="918912" cy="95149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0" name="Google Shape;250;p10"/>
          <p:cNvGrpSpPr/>
          <p:nvPr/>
        </p:nvGrpSpPr>
        <p:grpSpPr>
          <a:xfrm flipH="1">
            <a:off x="5255376" y="1332987"/>
            <a:ext cx="561597" cy="451000"/>
            <a:chOff x="5446713" y="4933950"/>
            <a:chExt cx="484188" cy="412750"/>
          </a:xfrm>
        </p:grpSpPr>
        <p:sp>
          <p:nvSpPr>
            <p:cNvPr id="251" name="Google Shape;251;p10"/>
            <p:cNvSpPr/>
            <p:nvPr/>
          </p:nvSpPr>
          <p:spPr>
            <a:xfrm>
              <a:off x="5446713" y="5308600"/>
              <a:ext cx="484188" cy="38100"/>
            </a:xfrm>
            <a:custGeom>
              <a:avLst/>
              <a:gdLst/>
              <a:ahLst/>
              <a:cxnLst/>
              <a:rect l="l" t="t" r="r" b="b"/>
              <a:pathLst>
                <a:path w="1221" h="95" extrusionOk="0">
                  <a:moveTo>
                    <a:pt x="1221" y="48"/>
                  </a:moveTo>
                  <a:lnTo>
                    <a:pt x="1220" y="57"/>
                  </a:lnTo>
                  <a:lnTo>
                    <a:pt x="1219" y="66"/>
                  </a:lnTo>
                  <a:lnTo>
                    <a:pt x="1215" y="74"/>
                  </a:lnTo>
                  <a:lnTo>
                    <a:pt x="1211" y="81"/>
                  </a:lnTo>
                  <a:lnTo>
                    <a:pt x="1206" y="87"/>
                  </a:lnTo>
                  <a:lnTo>
                    <a:pt x="1199" y="91"/>
                  </a:lnTo>
                  <a:lnTo>
                    <a:pt x="1194" y="94"/>
                  </a:lnTo>
                  <a:lnTo>
                    <a:pt x="1187" y="95"/>
                  </a:lnTo>
                  <a:lnTo>
                    <a:pt x="35" y="95"/>
                  </a:lnTo>
                  <a:lnTo>
                    <a:pt x="29" y="94"/>
                  </a:lnTo>
                  <a:lnTo>
                    <a:pt x="22" y="91"/>
                  </a:lnTo>
                  <a:lnTo>
                    <a:pt x="16" y="87"/>
                  </a:lnTo>
                  <a:lnTo>
                    <a:pt x="10" y="81"/>
                  </a:lnTo>
                  <a:lnTo>
                    <a:pt x="7" y="74"/>
                  </a:lnTo>
                  <a:lnTo>
                    <a:pt x="3" y="66"/>
                  </a:lnTo>
                  <a:lnTo>
                    <a:pt x="1" y="57"/>
                  </a:lnTo>
                  <a:lnTo>
                    <a:pt x="0" y="48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7" y="22"/>
                  </a:lnTo>
                  <a:lnTo>
                    <a:pt x="10" y="14"/>
                  </a:lnTo>
                  <a:lnTo>
                    <a:pt x="16" y="8"/>
                  </a:lnTo>
                  <a:lnTo>
                    <a:pt x="22" y="5"/>
                  </a:lnTo>
                  <a:lnTo>
                    <a:pt x="29" y="1"/>
                  </a:lnTo>
                  <a:lnTo>
                    <a:pt x="35" y="0"/>
                  </a:lnTo>
                  <a:lnTo>
                    <a:pt x="1187" y="0"/>
                  </a:lnTo>
                  <a:lnTo>
                    <a:pt x="1194" y="1"/>
                  </a:lnTo>
                  <a:lnTo>
                    <a:pt x="1199" y="5"/>
                  </a:lnTo>
                  <a:lnTo>
                    <a:pt x="1206" y="8"/>
                  </a:lnTo>
                  <a:lnTo>
                    <a:pt x="1211" y="14"/>
                  </a:lnTo>
                  <a:lnTo>
                    <a:pt x="1215" y="22"/>
                  </a:lnTo>
                  <a:lnTo>
                    <a:pt x="1219" y="30"/>
                  </a:lnTo>
                  <a:lnTo>
                    <a:pt x="1220" y="38"/>
                  </a:lnTo>
                  <a:lnTo>
                    <a:pt x="1221" y="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0"/>
            <p:cNvSpPr/>
            <p:nvPr/>
          </p:nvSpPr>
          <p:spPr>
            <a:xfrm>
              <a:off x="5465763" y="4933950"/>
              <a:ext cx="76200" cy="358775"/>
            </a:xfrm>
            <a:custGeom>
              <a:avLst/>
              <a:gdLst/>
              <a:ahLst/>
              <a:cxnLst/>
              <a:rect l="l" t="t" r="r" b="b"/>
              <a:pathLst>
                <a:path w="193" h="671" extrusionOk="0">
                  <a:moveTo>
                    <a:pt x="193" y="633"/>
                  </a:moveTo>
                  <a:lnTo>
                    <a:pt x="191" y="641"/>
                  </a:lnTo>
                  <a:lnTo>
                    <a:pt x="189" y="648"/>
                  </a:lnTo>
                  <a:lnTo>
                    <a:pt x="186" y="655"/>
                  </a:lnTo>
                  <a:lnTo>
                    <a:pt x="180" y="660"/>
                  </a:lnTo>
                  <a:lnTo>
                    <a:pt x="174" y="664"/>
                  </a:lnTo>
                  <a:lnTo>
                    <a:pt x="168" y="668"/>
                  </a:lnTo>
                  <a:lnTo>
                    <a:pt x="160" y="670"/>
                  </a:lnTo>
                  <a:lnTo>
                    <a:pt x="152" y="671"/>
                  </a:lnTo>
                  <a:lnTo>
                    <a:pt x="41" y="671"/>
                  </a:lnTo>
                  <a:lnTo>
                    <a:pt x="33" y="670"/>
                  </a:lnTo>
                  <a:lnTo>
                    <a:pt x="25" y="668"/>
                  </a:lnTo>
                  <a:lnTo>
                    <a:pt x="18" y="664"/>
                  </a:lnTo>
                  <a:lnTo>
                    <a:pt x="12" y="660"/>
                  </a:lnTo>
                  <a:lnTo>
                    <a:pt x="8" y="655"/>
                  </a:lnTo>
                  <a:lnTo>
                    <a:pt x="3" y="648"/>
                  </a:lnTo>
                  <a:lnTo>
                    <a:pt x="1" y="641"/>
                  </a:lnTo>
                  <a:lnTo>
                    <a:pt x="0" y="633"/>
                  </a:lnTo>
                  <a:lnTo>
                    <a:pt x="0" y="37"/>
                  </a:lnTo>
                  <a:lnTo>
                    <a:pt x="1" y="29"/>
                  </a:lnTo>
                  <a:lnTo>
                    <a:pt x="3" y="23"/>
                  </a:lnTo>
                  <a:lnTo>
                    <a:pt x="8" y="16"/>
                  </a:lnTo>
                  <a:lnTo>
                    <a:pt x="12" y="10"/>
                  </a:lnTo>
                  <a:lnTo>
                    <a:pt x="18" y="5"/>
                  </a:lnTo>
                  <a:lnTo>
                    <a:pt x="25" y="2"/>
                  </a:lnTo>
                  <a:lnTo>
                    <a:pt x="33" y="0"/>
                  </a:lnTo>
                  <a:lnTo>
                    <a:pt x="41" y="0"/>
                  </a:lnTo>
                  <a:lnTo>
                    <a:pt x="152" y="0"/>
                  </a:lnTo>
                  <a:lnTo>
                    <a:pt x="160" y="0"/>
                  </a:lnTo>
                  <a:lnTo>
                    <a:pt x="168" y="2"/>
                  </a:lnTo>
                  <a:lnTo>
                    <a:pt x="174" y="5"/>
                  </a:lnTo>
                  <a:lnTo>
                    <a:pt x="180" y="10"/>
                  </a:lnTo>
                  <a:lnTo>
                    <a:pt x="186" y="16"/>
                  </a:lnTo>
                  <a:lnTo>
                    <a:pt x="189" y="23"/>
                  </a:lnTo>
                  <a:lnTo>
                    <a:pt x="191" y="29"/>
                  </a:lnTo>
                  <a:lnTo>
                    <a:pt x="193" y="37"/>
                  </a:lnTo>
                  <a:lnTo>
                    <a:pt x="193" y="6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0"/>
            <p:cNvSpPr/>
            <p:nvPr/>
          </p:nvSpPr>
          <p:spPr>
            <a:xfrm>
              <a:off x="5557838" y="5010150"/>
              <a:ext cx="76200" cy="282575"/>
            </a:xfrm>
            <a:custGeom>
              <a:avLst/>
              <a:gdLst/>
              <a:ahLst/>
              <a:cxnLst/>
              <a:rect l="l" t="t" r="r" b="b"/>
              <a:pathLst>
                <a:path w="191" h="903" extrusionOk="0">
                  <a:moveTo>
                    <a:pt x="191" y="853"/>
                  </a:moveTo>
                  <a:lnTo>
                    <a:pt x="191" y="863"/>
                  </a:lnTo>
                  <a:lnTo>
                    <a:pt x="189" y="872"/>
                  </a:lnTo>
                  <a:lnTo>
                    <a:pt x="184" y="881"/>
                  </a:lnTo>
                  <a:lnTo>
                    <a:pt x="180" y="888"/>
                  </a:lnTo>
                  <a:lnTo>
                    <a:pt x="174" y="895"/>
                  </a:lnTo>
                  <a:lnTo>
                    <a:pt x="167" y="900"/>
                  </a:lnTo>
                  <a:lnTo>
                    <a:pt x="159" y="902"/>
                  </a:lnTo>
                  <a:lnTo>
                    <a:pt x="151" y="903"/>
                  </a:lnTo>
                  <a:lnTo>
                    <a:pt x="41" y="903"/>
                  </a:lnTo>
                  <a:lnTo>
                    <a:pt x="32" y="902"/>
                  </a:lnTo>
                  <a:lnTo>
                    <a:pt x="25" y="900"/>
                  </a:lnTo>
                  <a:lnTo>
                    <a:pt x="18" y="895"/>
                  </a:lnTo>
                  <a:lnTo>
                    <a:pt x="11" y="888"/>
                  </a:lnTo>
                  <a:lnTo>
                    <a:pt x="6" y="881"/>
                  </a:lnTo>
                  <a:lnTo>
                    <a:pt x="3" y="872"/>
                  </a:lnTo>
                  <a:lnTo>
                    <a:pt x="1" y="863"/>
                  </a:lnTo>
                  <a:lnTo>
                    <a:pt x="0" y="853"/>
                  </a:lnTo>
                  <a:lnTo>
                    <a:pt x="0" y="51"/>
                  </a:lnTo>
                  <a:lnTo>
                    <a:pt x="1" y="40"/>
                  </a:lnTo>
                  <a:lnTo>
                    <a:pt x="3" y="31"/>
                  </a:lnTo>
                  <a:lnTo>
                    <a:pt x="6" y="22"/>
                  </a:lnTo>
                  <a:lnTo>
                    <a:pt x="11" y="15"/>
                  </a:lnTo>
                  <a:lnTo>
                    <a:pt x="18" y="8"/>
                  </a:lnTo>
                  <a:lnTo>
                    <a:pt x="25" y="4"/>
                  </a:lnTo>
                  <a:lnTo>
                    <a:pt x="32" y="1"/>
                  </a:lnTo>
                  <a:lnTo>
                    <a:pt x="41" y="0"/>
                  </a:lnTo>
                  <a:lnTo>
                    <a:pt x="151" y="0"/>
                  </a:lnTo>
                  <a:lnTo>
                    <a:pt x="159" y="1"/>
                  </a:lnTo>
                  <a:lnTo>
                    <a:pt x="167" y="4"/>
                  </a:lnTo>
                  <a:lnTo>
                    <a:pt x="174" y="8"/>
                  </a:lnTo>
                  <a:lnTo>
                    <a:pt x="180" y="15"/>
                  </a:lnTo>
                  <a:lnTo>
                    <a:pt x="184" y="22"/>
                  </a:lnTo>
                  <a:lnTo>
                    <a:pt x="189" y="31"/>
                  </a:lnTo>
                  <a:lnTo>
                    <a:pt x="191" y="40"/>
                  </a:lnTo>
                  <a:lnTo>
                    <a:pt x="191" y="51"/>
                  </a:lnTo>
                  <a:lnTo>
                    <a:pt x="191" y="85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0"/>
            <p:cNvSpPr/>
            <p:nvPr/>
          </p:nvSpPr>
          <p:spPr>
            <a:xfrm>
              <a:off x="5651500" y="5092700"/>
              <a:ext cx="76200" cy="200025"/>
            </a:xfrm>
            <a:custGeom>
              <a:avLst/>
              <a:gdLst/>
              <a:ahLst/>
              <a:cxnLst/>
              <a:rect l="l" t="t" r="r" b="b"/>
              <a:pathLst>
                <a:path w="192" h="501" extrusionOk="0">
                  <a:moveTo>
                    <a:pt x="192" y="473"/>
                  </a:moveTo>
                  <a:lnTo>
                    <a:pt x="191" y="478"/>
                  </a:lnTo>
                  <a:lnTo>
                    <a:pt x="188" y="484"/>
                  </a:lnTo>
                  <a:lnTo>
                    <a:pt x="185" y="489"/>
                  </a:lnTo>
                  <a:lnTo>
                    <a:pt x="179" y="493"/>
                  </a:lnTo>
                  <a:lnTo>
                    <a:pt x="174" y="497"/>
                  </a:lnTo>
                  <a:lnTo>
                    <a:pt x="167" y="499"/>
                  </a:lnTo>
                  <a:lnTo>
                    <a:pt x="160" y="501"/>
                  </a:lnTo>
                  <a:lnTo>
                    <a:pt x="151" y="501"/>
                  </a:lnTo>
                  <a:lnTo>
                    <a:pt x="40" y="501"/>
                  </a:lnTo>
                  <a:lnTo>
                    <a:pt x="32" y="501"/>
                  </a:lnTo>
                  <a:lnTo>
                    <a:pt x="24" y="499"/>
                  </a:lnTo>
                  <a:lnTo>
                    <a:pt x="17" y="497"/>
                  </a:lnTo>
                  <a:lnTo>
                    <a:pt x="12" y="493"/>
                  </a:lnTo>
                  <a:lnTo>
                    <a:pt x="7" y="489"/>
                  </a:lnTo>
                  <a:lnTo>
                    <a:pt x="3" y="484"/>
                  </a:lnTo>
                  <a:lnTo>
                    <a:pt x="0" y="478"/>
                  </a:lnTo>
                  <a:lnTo>
                    <a:pt x="0" y="473"/>
                  </a:lnTo>
                  <a:lnTo>
                    <a:pt x="0" y="2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7" y="4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0" y="0"/>
                  </a:lnTo>
                  <a:lnTo>
                    <a:pt x="151" y="0"/>
                  </a:lnTo>
                  <a:lnTo>
                    <a:pt x="160" y="0"/>
                  </a:lnTo>
                  <a:lnTo>
                    <a:pt x="167" y="2"/>
                  </a:lnTo>
                  <a:lnTo>
                    <a:pt x="174" y="4"/>
                  </a:lnTo>
                  <a:lnTo>
                    <a:pt x="179" y="8"/>
                  </a:lnTo>
                  <a:lnTo>
                    <a:pt x="185" y="11"/>
                  </a:lnTo>
                  <a:lnTo>
                    <a:pt x="188" y="17"/>
                  </a:lnTo>
                  <a:lnTo>
                    <a:pt x="191" y="21"/>
                  </a:lnTo>
                  <a:lnTo>
                    <a:pt x="192" y="27"/>
                  </a:lnTo>
                  <a:lnTo>
                    <a:pt x="192" y="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0"/>
            <p:cNvSpPr/>
            <p:nvPr/>
          </p:nvSpPr>
          <p:spPr>
            <a:xfrm>
              <a:off x="5743575" y="5159375"/>
              <a:ext cx="76200" cy="133351"/>
            </a:xfrm>
            <a:custGeom>
              <a:avLst/>
              <a:gdLst/>
              <a:ahLst/>
              <a:cxnLst/>
              <a:rect l="l" t="t" r="r" b="b"/>
              <a:pathLst>
                <a:path w="193" h="796" extrusionOk="0">
                  <a:moveTo>
                    <a:pt x="193" y="752"/>
                  </a:moveTo>
                  <a:lnTo>
                    <a:pt x="191" y="761"/>
                  </a:lnTo>
                  <a:lnTo>
                    <a:pt x="189" y="769"/>
                  </a:lnTo>
                  <a:lnTo>
                    <a:pt x="185" y="777"/>
                  </a:lnTo>
                  <a:lnTo>
                    <a:pt x="180" y="784"/>
                  </a:lnTo>
                  <a:lnTo>
                    <a:pt x="174" y="788"/>
                  </a:lnTo>
                  <a:lnTo>
                    <a:pt x="167" y="793"/>
                  </a:lnTo>
                  <a:lnTo>
                    <a:pt x="159" y="795"/>
                  </a:lnTo>
                  <a:lnTo>
                    <a:pt x="152" y="796"/>
                  </a:lnTo>
                  <a:lnTo>
                    <a:pt x="41" y="796"/>
                  </a:lnTo>
                  <a:lnTo>
                    <a:pt x="33" y="795"/>
                  </a:lnTo>
                  <a:lnTo>
                    <a:pt x="25" y="793"/>
                  </a:lnTo>
                  <a:lnTo>
                    <a:pt x="18" y="788"/>
                  </a:lnTo>
                  <a:lnTo>
                    <a:pt x="12" y="784"/>
                  </a:lnTo>
                  <a:lnTo>
                    <a:pt x="7" y="777"/>
                  </a:lnTo>
                  <a:lnTo>
                    <a:pt x="3" y="769"/>
                  </a:lnTo>
                  <a:lnTo>
                    <a:pt x="1" y="761"/>
                  </a:lnTo>
                  <a:lnTo>
                    <a:pt x="0" y="752"/>
                  </a:lnTo>
                  <a:lnTo>
                    <a:pt x="0" y="45"/>
                  </a:lnTo>
                  <a:lnTo>
                    <a:pt x="1" y="36"/>
                  </a:lnTo>
                  <a:lnTo>
                    <a:pt x="3" y="28"/>
                  </a:lnTo>
                  <a:lnTo>
                    <a:pt x="7" y="21"/>
                  </a:lnTo>
                  <a:lnTo>
                    <a:pt x="12" y="14"/>
                  </a:lnTo>
                  <a:lnTo>
                    <a:pt x="18" y="8"/>
                  </a:lnTo>
                  <a:lnTo>
                    <a:pt x="25" y="5"/>
                  </a:lnTo>
                  <a:lnTo>
                    <a:pt x="33" y="2"/>
                  </a:lnTo>
                  <a:lnTo>
                    <a:pt x="41" y="0"/>
                  </a:lnTo>
                  <a:lnTo>
                    <a:pt x="152" y="0"/>
                  </a:lnTo>
                  <a:lnTo>
                    <a:pt x="159" y="2"/>
                  </a:lnTo>
                  <a:lnTo>
                    <a:pt x="167" y="5"/>
                  </a:lnTo>
                  <a:lnTo>
                    <a:pt x="174" y="8"/>
                  </a:lnTo>
                  <a:lnTo>
                    <a:pt x="180" y="14"/>
                  </a:lnTo>
                  <a:lnTo>
                    <a:pt x="185" y="21"/>
                  </a:lnTo>
                  <a:lnTo>
                    <a:pt x="189" y="28"/>
                  </a:lnTo>
                  <a:lnTo>
                    <a:pt x="191" y="36"/>
                  </a:lnTo>
                  <a:lnTo>
                    <a:pt x="193" y="45"/>
                  </a:lnTo>
                  <a:lnTo>
                    <a:pt x="193" y="75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0"/>
            <p:cNvSpPr/>
            <p:nvPr/>
          </p:nvSpPr>
          <p:spPr>
            <a:xfrm>
              <a:off x="5835650" y="5192712"/>
              <a:ext cx="76200" cy="100013"/>
            </a:xfrm>
            <a:custGeom>
              <a:avLst/>
              <a:gdLst/>
              <a:ahLst/>
              <a:cxnLst/>
              <a:rect l="l" t="t" r="r" b="b"/>
              <a:pathLst>
                <a:path w="191" h="501" extrusionOk="0">
                  <a:moveTo>
                    <a:pt x="191" y="473"/>
                  </a:moveTo>
                  <a:lnTo>
                    <a:pt x="190" y="478"/>
                  </a:lnTo>
                  <a:lnTo>
                    <a:pt x="188" y="484"/>
                  </a:lnTo>
                  <a:lnTo>
                    <a:pt x="184" y="489"/>
                  </a:lnTo>
                  <a:lnTo>
                    <a:pt x="180" y="493"/>
                  </a:lnTo>
                  <a:lnTo>
                    <a:pt x="173" y="497"/>
                  </a:lnTo>
                  <a:lnTo>
                    <a:pt x="166" y="499"/>
                  </a:lnTo>
                  <a:lnTo>
                    <a:pt x="159" y="501"/>
                  </a:lnTo>
                  <a:lnTo>
                    <a:pt x="150" y="501"/>
                  </a:lnTo>
                  <a:lnTo>
                    <a:pt x="39" y="501"/>
                  </a:lnTo>
                  <a:lnTo>
                    <a:pt x="32" y="501"/>
                  </a:lnTo>
                  <a:lnTo>
                    <a:pt x="25" y="499"/>
                  </a:lnTo>
                  <a:lnTo>
                    <a:pt x="17" y="497"/>
                  </a:lnTo>
                  <a:lnTo>
                    <a:pt x="11" y="493"/>
                  </a:lnTo>
                  <a:lnTo>
                    <a:pt x="6" y="489"/>
                  </a:lnTo>
                  <a:lnTo>
                    <a:pt x="3" y="484"/>
                  </a:lnTo>
                  <a:lnTo>
                    <a:pt x="0" y="478"/>
                  </a:lnTo>
                  <a:lnTo>
                    <a:pt x="0" y="473"/>
                  </a:lnTo>
                  <a:lnTo>
                    <a:pt x="0" y="2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6" y="11"/>
                  </a:lnTo>
                  <a:lnTo>
                    <a:pt x="11" y="8"/>
                  </a:lnTo>
                  <a:lnTo>
                    <a:pt x="17" y="4"/>
                  </a:lnTo>
                  <a:lnTo>
                    <a:pt x="25" y="2"/>
                  </a:lnTo>
                  <a:lnTo>
                    <a:pt x="32" y="0"/>
                  </a:lnTo>
                  <a:lnTo>
                    <a:pt x="39" y="0"/>
                  </a:lnTo>
                  <a:lnTo>
                    <a:pt x="150" y="0"/>
                  </a:lnTo>
                  <a:lnTo>
                    <a:pt x="159" y="0"/>
                  </a:lnTo>
                  <a:lnTo>
                    <a:pt x="166" y="2"/>
                  </a:lnTo>
                  <a:lnTo>
                    <a:pt x="173" y="4"/>
                  </a:lnTo>
                  <a:lnTo>
                    <a:pt x="180" y="8"/>
                  </a:lnTo>
                  <a:lnTo>
                    <a:pt x="184" y="11"/>
                  </a:lnTo>
                  <a:lnTo>
                    <a:pt x="188" y="17"/>
                  </a:lnTo>
                  <a:lnTo>
                    <a:pt x="190" y="21"/>
                  </a:lnTo>
                  <a:lnTo>
                    <a:pt x="191" y="27"/>
                  </a:lnTo>
                  <a:lnTo>
                    <a:pt x="191" y="4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10"/>
          <p:cNvGrpSpPr/>
          <p:nvPr/>
        </p:nvGrpSpPr>
        <p:grpSpPr>
          <a:xfrm>
            <a:off x="5361707" y="2218590"/>
            <a:ext cx="398417" cy="2888871"/>
            <a:chOff x="4561652" y="3028937"/>
            <a:chExt cx="377851" cy="2643859"/>
          </a:xfrm>
        </p:grpSpPr>
        <p:sp>
          <p:nvSpPr>
            <p:cNvPr id="258" name="Google Shape;258;p10"/>
            <p:cNvSpPr/>
            <p:nvPr/>
          </p:nvSpPr>
          <p:spPr>
            <a:xfrm>
              <a:off x="4561652" y="3028937"/>
              <a:ext cx="377851" cy="377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0"/>
            <p:cNvSpPr/>
            <p:nvPr/>
          </p:nvSpPr>
          <p:spPr>
            <a:xfrm>
              <a:off x="4561652" y="3595441"/>
              <a:ext cx="377851" cy="377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0"/>
            <p:cNvSpPr/>
            <p:nvPr/>
          </p:nvSpPr>
          <p:spPr>
            <a:xfrm>
              <a:off x="4561652" y="4161941"/>
              <a:ext cx="377851" cy="377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0"/>
            <p:cNvSpPr/>
            <p:nvPr/>
          </p:nvSpPr>
          <p:spPr>
            <a:xfrm>
              <a:off x="4561652" y="4728445"/>
              <a:ext cx="377851" cy="377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4561652" y="5294945"/>
              <a:ext cx="377851" cy="37785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10"/>
          <p:cNvGrpSpPr/>
          <p:nvPr/>
        </p:nvGrpSpPr>
        <p:grpSpPr>
          <a:xfrm>
            <a:off x="5444014" y="2292342"/>
            <a:ext cx="230065" cy="1469953"/>
            <a:chOff x="4641483" y="3117089"/>
            <a:chExt cx="218189" cy="1345283"/>
          </a:xfrm>
        </p:grpSpPr>
        <p:grpSp>
          <p:nvGrpSpPr>
            <p:cNvPr id="264" name="Google Shape;264;p10"/>
            <p:cNvGrpSpPr/>
            <p:nvPr/>
          </p:nvGrpSpPr>
          <p:grpSpPr>
            <a:xfrm>
              <a:off x="4665190" y="3117089"/>
              <a:ext cx="170775" cy="195170"/>
              <a:chOff x="4897440" y="2567782"/>
              <a:chExt cx="500065" cy="571500"/>
            </a:xfrm>
          </p:grpSpPr>
          <p:sp>
            <p:nvSpPr>
              <p:cNvPr id="265" name="Google Shape;265;p10"/>
              <p:cNvSpPr/>
              <p:nvPr/>
            </p:nvSpPr>
            <p:spPr>
              <a:xfrm>
                <a:off x="4897440" y="2567782"/>
                <a:ext cx="500065" cy="571500"/>
              </a:xfrm>
              <a:custGeom>
                <a:avLst/>
                <a:gdLst/>
                <a:ahLst/>
                <a:cxnLst/>
                <a:rect l="l" t="t" r="r" b="b"/>
                <a:pathLst>
                  <a:path w="190" h="217" extrusionOk="0">
                    <a:moveTo>
                      <a:pt x="95" y="0"/>
                    </a:moveTo>
                    <a:lnTo>
                      <a:pt x="95" y="0"/>
                    </a:lnTo>
                    <a:lnTo>
                      <a:pt x="78" y="1"/>
                    </a:lnTo>
                    <a:lnTo>
                      <a:pt x="62" y="3"/>
                    </a:lnTo>
                    <a:lnTo>
                      <a:pt x="45" y="6"/>
                    </a:lnTo>
                    <a:lnTo>
                      <a:pt x="31" y="11"/>
                    </a:lnTo>
                    <a:lnTo>
                      <a:pt x="18" y="18"/>
                    </a:lnTo>
                    <a:lnTo>
                      <a:pt x="13" y="21"/>
                    </a:lnTo>
                    <a:lnTo>
                      <a:pt x="8" y="25"/>
                    </a:lnTo>
                    <a:lnTo>
                      <a:pt x="5" y="29"/>
                    </a:lnTo>
                    <a:lnTo>
                      <a:pt x="2" y="34"/>
                    </a:lnTo>
                    <a:lnTo>
                      <a:pt x="1" y="39"/>
                    </a:lnTo>
                    <a:lnTo>
                      <a:pt x="0" y="44"/>
                    </a:lnTo>
                    <a:lnTo>
                      <a:pt x="0" y="173"/>
                    </a:lnTo>
                    <a:lnTo>
                      <a:pt x="0" y="173"/>
                    </a:lnTo>
                    <a:lnTo>
                      <a:pt x="1" y="179"/>
                    </a:lnTo>
                    <a:lnTo>
                      <a:pt x="2" y="184"/>
                    </a:lnTo>
                    <a:lnTo>
                      <a:pt x="5" y="189"/>
                    </a:lnTo>
                    <a:lnTo>
                      <a:pt x="8" y="193"/>
                    </a:lnTo>
                    <a:lnTo>
                      <a:pt x="13" y="197"/>
                    </a:lnTo>
                    <a:lnTo>
                      <a:pt x="18" y="201"/>
                    </a:lnTo>
                    <a:lnTo>
                      <a:pt x="31" y="207"/>
                    </a:lnTo>
                    <a:lnTo>
                      <a:pt x="45" y="211"/>
                    </a:lnTo>
                    <a:lnTo>
                      <a:pt x="62" y="215"/>
                    </a:lnTo>
                    <a:lnTo>
                      <a:pt x="78" y="216"/>
                    </a:lnTo>
                    <a:lnTo>
                      <a:pt x="95" y="217"/>
                    </a:lnTo>
                    <a:lnTo>
                      <a:pt x="95" y="217"/>
                    </a:lnTo>
                    <a:lnTo>
                      <a:pt x="113" y="216"/>
                    </a:lnTo>
                    <a:lnTo>
                      <a:pt x="129" y="215"/>
                    </a:lnTo>
                    <a:lnTo>
                      <a:pt x="146" y="211"/>
                    </a:lnTo>
                    <a:lnTo>
                      <a:pt x="160" y="207"/>
                    </a:lnTo>
                    <a:lnTo>
                      <a:pt x="172" y="201"/>
                    </a:lnTo>
                    <a:lnTo>
                      <a:pt x="177" y="197"/>
                    </a:lnTo>
                    <a:lnTo>
                      <a:pt x="182" y="193"/>
                    </a:lnTo>
                    <a:lnTo>
                      <a:pt x="186" y="189"/>
                    </a:lnTo>
                    <a:lnTo>
                      <a:pt x="188" y="184"/>
                    </a:lnTo>
                    <a:lnTo>
                      <a:pt x="190" y="179"/>
                    </a:lnTo>
                    <a:lnTo>
                      <a:pt x="190" y="173"/>
                    </a:lnTo>
                    <a:lnTo>
                      <a:pt x="190" y="44"/>
                    </a:lnTo>
                    <a:lnTo>
                      <a:pt x="190" y="44"/>
                    </a:lnTo>
                    <a:lnTo>
                      <a:pt x="190" y="39"/>
                    </a:lnTo>
                    <a:lnTo>
                      <a:pt x="188" y="34"/>
                    </a:lnTo>
                    <a:lnTo>
                      <a:pt x="186" y="29"/>
                    </a:lnTo>
                    <a:lnTo>
                      <a:pt x="182" y="25"/>
                    </a:lnTo>
                    <a:lnTo>
                      <a:pt x="177" y="21"/>
                    </a:lnTo>
                    <a:lnTo>
                      <a:pt x="172" y="18"/>
                    </a:lnTo>
                    <a:lnTo>
                      <a:pt x="160" y="11"/>
                    </a:lnTo>
                    <a:lnTo>
                      <a:pt x="146" y="6"/>
                    </a:lnTo>
                    <a:lnTo>
                      <a:pt x="129" y="3"/>
                    </a:lnTo>
                    <a:lnTo>
                      <a:pt x="113" y="1"/>
                    </a:lnTo>
                    <a:lnTo>
                      <a:pt x="95" y="0"/>
                    </a:lnTo>
                    <a:lnTo>
                      <a:pt x="95" y="0"/>
                    </a:lnTo>
                    <a:close/>
                    <a:moveTo>
                      <a:pt x="176" y="173"/>
                    </a:moveTo>
                    <a:lnTo>
                      <a:pt x="176" y="173"/>
                    </a:lnTo>
                    <a:lnTo>
                      <a:pt x="176" y="176"/>
                    </a:lnTo>
                    <a:lnTo>
                      <a:pt x="175" y="180"/>
                    </a:lnTo>
                    <a:lnTo>
                      <a:pt x="173" y="183"/>
                    </a:lnTo>
                    <a:lnTo>
                      <a:pt x="170" y="186"/>
                    </a:lnTo>
                    <a:lnTo>
                      <a:pt x="163" y="191"/>
                    </a:lnTo>
                    <a:lnTo>
                      <a:pt x="153" y="195"/>
                    </a:lnTo>
                    <a:lnTo>
                      <a:pt x="141" y="199"/>
                    </a:lnTo>
                    <a:lnTo>
                      <a:pt x="127" y="202"/>
                    </a:lnTo>
                    <a:lnTo>
                      <a:pt x="112" y="203"/>
                    </a:lnTo>
                    <a:lnTo>
                      <a:pt x="95" y="204"/>
                    </a:lnTo>
                    <a:lnTo>
                      <a:pt x="95" y="204"/>
                    </a:lnTo>
                    <a:lnTo>
                      <a:pt x="79" y="203"/>
                    </a:lnTo>
                    <a:lnTo>
                      <a:pt x="64" y="202"/>
                    </a:lnTo>
                    <a:lnTo>
                      <a:pt x="49" y="199"/>
                    </a:lnTo>
                    <a:lnTo>
                      <a:pt x="38" y="195"/>
                    </a:lnTo>
                    <a:lnTo>
                      <a:pt x="28" y="191"/>
                    </a:lnTo>
                    <a:lnTo>
                      <a:pt x="21" y="186"/>
                    </a:lnTo>
                    <a:lnTo>
                      <a:pt x="17" y="183"/>
                    </a:lnTo>
                    <a:lnTo>
                      <a:pt x="15" y="180"/>
                    </a:lnTo>
                    <a:lnTo>
                      <a:pt x="14" y="176"/>
                    </a:lnTo>
                    <a:lnTo>
                      <a:pt x="13" y="173"/>
                    </a:lnTo>
                    <a:lnTo>
                      <a:pt x="13" y="148"/>
                    </a:lnTo>
                    <a:lnTo>
                      <a:pt x="13" y="148"/>
                    </a:lnTo>
                    <a:lnTo>
                      <a:pt x="20" y="153"/>
                    </a:lnTo>
                    <a:lnTo>
                      <a:pt x="28" y="158"/>
                    </a:lnTo>
                    <a:lnTo>
                      <a:pt x="37" y="161"/>
                    </a:lnTo>
                    <a:lnTo>
                      <a:pt x="47" y="164"/>
                    </a:lnTo>
                    <a:lnTo>
                      <a:pt x="58" y="167"/>
                    </a:lnTo>
                    <a:lnTo>
                      <a:pt x="71" y="168"/>
                    </a:lnTo>
                    <a:lnTo>
                      <a:pt x="83" y="169"/>
                    </a:lnTo>
                    <a:lnTo>
                      <a:pt x="95" y="170"/>
                    </a:lnTo>
                    <a:lnTo>
                      <a:pt x="95" y="170"/>
                    </a:lnTo>
                    <a:lnTo>
                      <a:pt x="108" y="169"/>
                    </a:lnTo>
                    <a:lnTo>
                      <a:pt x="120" y="168"/>
                    </a:lnTo>
                    <a:lnTo>
                      <a:pt x="132" y="167"/>
                    </a:lnTo>
                    <a:lnTo>
                      <a:pt x="144" y="164"/>
                    </a:lnTo>
                    <a:lnTo>
                      <a:pt x="154" y="161"/>
                    </a:lnTo>
                    <a:lnTo>
                      <a:pt x="163" y="158"/>
                    </a:lnTo>
                    <a:lnTo>
                      <a:pt x="170" y="153"/>
                    </a:lnTo>
                    <a:lnTo>
                      <a:pt x="176" y="148"/>
                    </a:lnTo>
                    <a:lnTo>
                      <a:pt x="176" y="173"/>
                    </a:lnTo>
                    <a:close/>
                    <a:moveTo>
                      <a:pt x="176" y="132"/>
                    </a:moveTo>
                    <a:lnTo>
                      <a:pt x="176" y="132"/>
                    </a:lnTo>
                    <a:lnTo>
                      <a:pt x="176" y="132"/>
                    </a:lnTo>
                    <a:lnTo>
                      <a:pt x="176" y="133"/>
                    </a:lnTo>
                    <a:lnTo>
                      <a:pt x="176" y="133"/>
                    </a:lnTo>
                    <a:lnTo>
                      <a:pt x="176" y="136"/>
                    </a:lnTo>
                    <a:lnTo>
                      <a:pt x="175" y="140"/>
                    </a:lnTo>
                    <a:lnTo>
                      <a:pt x="173" y="142"/>
                    </a:lnTo>
                    <a:lnTo>
                      <a:pt x="170" y="145"/>
                    </a:lnTo>
                    <a:lnTo>
                      <a:pt x="163" y="150"/>
                    </a:lnTo>
                    <a:lnTo>
                      <a:pt x="153" y="154"/>
                    </a:lnTo>
                    <a:lnTo>
                      <a:pt x="141" y="158"/>
                    </a:lnTo>
                    <a:lnTo>
                      <a:pt x="127" y="161"/>
                    </a:lnTo>
                    <a:lnTo>
                      <a:pt x="112" y="163"/>
                    </a:lnTo>
                    <a:lnTo>
                      <a:pt x="95" y="163"/>
                    </a:lnTo>
                    <a:lnTo>
                      <a:pt x="95" y="163"/>
                    </a:lnTo>
                    <a:lnTo>
                      <a:pt x="79" y="163"/>
                    </a:lnTo>
                    <a:lnTo>
                      <a:pt x="64" y="161"/>
                    </a:lnTo>
                    <a:lnTo>
                      <a:pt x="49" y="158"/>
                    </a:lnTo>
                    <a:lnTo>
                      <a:pt x="38" y="154"/>
                    </a:lnTo>
                    <a:lnTo>
                      <a:pt x="28" y="150"/>
                    </a:lnTo>
                    <a:lnTo>
                      <a:pt x="21" y="145"/>
                    </a:lnTo>
                    <a:lnTo>
                      <a:pt x="17" y="142"/>
                    </a:lnTo>
                    <a:lnTo>
                      <a:pt x="15" y="140"/>
                    </a:lnTo>
                    <a:lnTo>
                      <a:pt x="14" y="136"/>
                    </a:lnTo>
                    <a:lnTo>
                      <a:pt x="13" y="133"/>
                    </a:lnTo>
                    <a:lnTo>
                      <a:pt x="13" y="133"/>
                    </a:lnTo>
                    <a:lnTo>
                      <a:pt x="13" y="132"/>
                    </a:lnTo>
                    <a:lnTo>
                      <a:pt x="13" y="132"/>
                    </a:lnTo>
                    <a:lnTo>
                      <a:pt x="13" y="108"/>
                    </a:lnTo>
                    <a:lnTo>
                      <a:pt x="13" y="108"/>
                    </a:lnTo>
                    <a:lnTo>
                      <a:pt x="20" y="113"/>
                    </a:lnTo>
                    <a:lnTo>
                      <a:pt x="28" y="117"/>
                    </a:lnTo>
                    <a:lnTo>
                      <a:pt x="37" y="121"/>
                    </a:lnTo>
                    <a:lnTo>
                      <a:pt x="47" y="124"/>
                    </a:lnTo>
                    <a:lnTo>
                      <a:pt x="58" y="126"/>
                    </a:lnTo>
                    <a:lnTo>
                      <a:pt x="71" y="128"/>
                    </a:lnTo>
                    <a:lnTo>
                      <a:pt x="83" y="129"/>
                    </a:lnTo>
                    <a:lnTo>
                      <a:pt x="95" y="129"/>
                    </a:lnTo>
                    <a:lnTo>
                      <a:pt x="95" y="129"/>
                    </a:lnTo>
                    <a:lnTo>
                      <a:pt x="108" y="129"/>
                    </a:lnTo>
                    <a:lnTo>
                      <a:pt x="120" y="128"/>
                    </a:lnTo>
                    <a:lnTo>
                      <a:pt x="132" y="126"/>
                    </a:lnTo>
                    <a:lnTo>
                      <a:pt x="144" y="124"/>
                    </a:lnTo>
                    <a:lnTo>
                      <a:pt x="154" y="121"/>
                    </a:lnTo>
                    <a:lnTo>
                      <a:pt x="163" y="117"/>
                    </a:lnTo>
                    <a:lnTo>
                      <a:pt x="170" y="113"/>
                    </a:lnTo>
                    <a:lnTo>
                      <a:pt x="176" y="108"/>
                    </a:lnTo>
                    <a:lnTo>
                      <a:pt x="176" y="132"/>
                    </a:lnTo>
                    <a:close/>
                    <a:moveTo>
                      <a:pt x="176" y="92"/>
                    </a:moveTo>
                    <a:lnTo>
                      <a:pt x="176" y="92"/>
                    </a:lnTo>
                    <a:lnTo>
                      <a:pt x="176" y="92"/>
                    </a:lnTo>
                    <a:lnTo>
                      <a:pt x="176" y="92"/>
                    </a:lnTo>
                    <a:lnTo>
                      <a:pt x="176" y="92"/>
                    </a:lnTo>
                    <a:lnTo>
                      <a:pt x="176" y="95"/>
                    </a:lnTo>
                    <a:lnTo>
                      <a:pt x="175" y="99"/>
                    </a:lnTo>
                    <a:lnTo>
                      <a:pt x="173" y="102"/>
                    </a:lnTo>
                    <a:lnTo>
                      <a:pt x="170" y="104"/>
                    </a:lnTo>
                    <a:lnTo>
                      <a:pt x="163" y="109"/>
                    </a:lnTo>
                    <a:lnTo>
                      <a:pt x="153" y="114"/>
                    </a:lnTo>
                    <a:lnTo>
                      <a:pt x="141" y="117"/>
                    </a:lnTo>
                    <a:lnTo>
                      <a:pt x="127" y="120"/>
                    </a:lnTo>
                    <a:lnTo>
                      <a:pt x="112" y="122"/>
                    </a:lnTo>
                    <a:lnTo>
                      <a:pt x="95" y="122"/>
                    </a:lnTo>
                    <a:lnTo>
                      <a:pt x="95" y="122"/>
                    </a:lnTo>
                    <a:lnTo>
                      <a:pt x="79" y="122"/>
                    </a:lnTo>
                    <a:lnTo>
                      <a:pt x="64" y="120"/>
                    </a:lnTo>
                    <a:lnTo>
                      <a:pt x="49" y="117"/>
                    </a:lnTo>
                    <a:lnTo>
                      <a:pt x="38" y="114"/>
                    </a:lnTo>
                    <a:lnTo>
                      <a:pt x="28" y="109"/>
                    </a:lnTo>
                    <a:lnTo>
                      <a:pt x="21" y="104"/>
                    </a:lnTo>
                    <a:lnTo>
                      <a:pt x="17" y="102"/>
                    </a:lnTo>
                    <a:lnTo>
                      <a:pt x="15" y="99"/>
                    </a:lnTo>
                    <a:lnTo>
                      <a:pt x="14" y="95"/>
                    </a:lnTo>
                    <a:lnTo>
                      <a:pt x="13" y="92"/>
                    </a:lnTo>
                    <a:lnTo>
                      <a:pt x="13" y="92"/>
                    </a:lnTo>
                    <a:lnTo>
                      <a:pt x="13" y="92"/>
                    </a:lnTo>
                    <a:lnTo>
                      <a:pt x="13" y="92"/>
                    </a:lnTo>
                    <a:lnTo>
                      <a:pt x="13" y="69"/>
                    </a:lnTo>
                    <a:lnTo>
                      <a:pt x="13" y="69"/>
                    </a:lnTo>
                    <a:lnTo>
                      <a:pt x="22" y="74"/>
                    </a:lnTo>
                    <a:lnTo>
                      <a:pt x="30" y="78"/>
                    </a:lnTo>
                    <a:lnTo>
                      <a:pt x="39" y="81"/>
                    </a:lnTo>
                    <a:lnTo>
                      <a:pt x="49" y="84"/>
                    </a:lnTo>
                    <a:lnTo>
                      <a:pt x="61" y="86"/>
                    </a:lnTo>
                    <a:lnTo>
                      <a:pt x="72" y="87"/>
                    </a:lnTo>
                    <a:lnTo>
                      <a:pt x="95" y="88"/>
                    </a:lnTo>
                    <a:lnTo>
                      <a:pt x="95" y="88"/>
                    </a:lnTo>
                    <a:lnTo>
                      <a:pt x="119" y="87"/>
                    </a:lnTo>
                    <a:lnTo>
                      <a:pt x="130" y="86"/>
                    </a:lnTo>
                    <a:lnTo>
                      <a:pt x="141" y="84"/>
                    </a:lnTo>
                    <a:lnTo>
                      <a:pt x="151" y="81"/>
                    </a:lnTo>
                    <a:lnTo>
                      <a:pt x="161" y="78"/>
                    </a:lnTo>
                    <a:lnTo>
                      <a:pt x="169" y="74"/>
                    </a:lnTo>
                    <a:lnTo>
                      <a:pt x="176" y="69"/>
                    </a:lnTo>
                    <a:lnTo>
                      <a:pt x="176" y="92"/>
                    </a:lnTo>
                    <a:close/>
                    <a:moveTo>
                      <a:pt x="95" y="75"/>
                    </a:moveTo>
                    <a:lnTo>
                      <a:pt x="95" y="75"/>
                    </a:lnTo>
                    <a:lnTo>
                      <a:pt x="79" y="75"/>
                    </a:lnTo>
                    <a:lnTo>
                      <a:pt x="64" y="73"/>
                    </a:lnTo>
                    <a:lnTo>
                      <a:pt x="49" y="70"/>
                    </a:lnTo>
                    <a:lnTo>
                      <a:pt x="38" y="66"/>
                    </a:lnTo>
                    <a:lnTo>
                      <a:pt x="28" y="62"/>
                    </a:lnTo>
                    <a:lnTo>
                      <a:pt x="21" y="57"/>
                    </a:lnTo>
                    <a:lnTo>
                      <a:pt x="17" y="53"/>
                    </a:lnTo>
                    <a:lnTo>
                      <a:pt x="15" y="50"/>
                    </a:lnTo>
                    <a:lnTo>
                      <a:pt x="14" y="47"/>
                    </a:lnTo>
                    <a:lnTo>
                      <a:pt x="13" y="44"/>
                    </a:lnTo>
                    <a:lnTo>
                      <a:pt x="13" y="44"/>
                    </a:lnTo>
                    <a:lnTo>
                      <a:pt x="14" y="41"/>
                    </a:lnTo>
                    <a:lnTo>
                      <a:pt x="15" y="38"/>
                    </a:lnTo>
                    <a:lnTo>
                      <a:pt x="17" y="36"/>
                    </a:lnTo>
                    <a:lnTo>
                      <a:pt x="21" y="33"/>
                    </a:lnTo>
                    <a:lnTo>
                      <a:pt x="28" y="28"/>
                    </a:lnTo>
                    <a:lnTo>
                      <a:pt x="38" y="23"/>
                    </a:lnTo>
                    <a:lnTo>
                      <a:pt x="49" y="20"/>
                    </a:lnTo>
                    <a:lnTo>
                      <a:pt x="64" y="17"/>
                    </a:lnTo>
                    <a:lnTo>
                      <a:pt x="79" y="14"/>
                    </a:lnTo>
                    <a:lnTo>
                      <a:pt x="95" y="14"/>
                    </a:lnTo>
                    <a:lnTo>
                      <a:pt x="95" y="14"/>
                    </a:lnTo>
                    <a:lnTo>
                      <a:pt x="112" y="14"/>
                    </a:lnTo>
                    <a:lnTo>
                      <a:pt x="127" y="17"/>
                    </a:lnTo>
                    <a:lnTo>
                      <a:pt x="141" y="20"/>
                    </a:lnTo>
                    <a:lnTo>
                      <a:pt x="153" y="23"/>
                    </a:lnTo>
                    <a:lnTo>
                      <a:pt x="163" y="28"/>
                    </a:lnTo>
                    <a:lnTo>
                      <a:pt x="170" y="33"/>
                    </a:lnTo>
                    <a:lnTo>
                      <a:pt x="173" y="36"/>
                    </a:lnTo>
                    <a:lnTo>
                      <a:pt x="175" y="38"/>
                    </a:lnTo>
                    <a:lnTo>
                      <a:pt x="176" y="41"/>
                    </a:lnTo>
                    <a:lnTo>
                      <a:pt x="176" y="44"/>
                    </a:lnTo>
                    <a:lnTo>
                      <a:pt x="176" y="44"/>
                    </a:lnTo>
                    <a:lnTo>
                      <a:pt x="176" y="47"/>
                    </a:lnTo>
                    <a:lnTo>
                      <a:pt x="175" y="50"/>
                    </a:lnTo>
                    <a:lnTo>
                      <a:pt x="173" y="53"/>
                    </a:lnTo>
                    <a:lnTo>
                      <a:pt x="170" y="57"/>
                    </a:lnTo>
                    <a:lnTo>
                      <a:pt x="163" y="62"/>
                    </a:lnTo>
                    <a:lnTo>
                      <a:pt x="153" y="66"/>
                    </a:lnTo>
                    <a:lnTo>
                      <a:pt x="141" y="70"/>
                    </a:lnTo>
                    <a:lnTo>
                      <a:pt x="127" y="73"/>
                    </a:lnTo>
                    <a:lnTo>
                      <a:pt x="112" y="75"/>
                    </a:lnTo>
                    <a:lnTo>
                      <a:pt x="95" y="75"/>
                    </a:lnTo>
                    <a:lnTo>
                      <a:pt x="95" y="75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10"/>
              <p:cNvSpPr/>
              <p:nvPr/>
            </p:nvSpPr>
            <p:spPr>
              <a:xfrm>
                <a:off x="5294315" y="3020217"/>
                <a:ext cx="3175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4" extrusionOk="0">
                    <a:moveTo>
                      <a:pt x="6" y="14"/>
                    </a:moveTo>
                    <a:lnTo>
                      <a:pt x="6" y="14"/>
                    </a:lnTo>
                    <a:lnTo>
                      <a:pt x="9" y="13"/>
                    </a:lnTo>
                    <a:lnTo>
                      <a:pt x="11" y="12"/>
                    </a:lnTo>
                    <a:lnTo>
                      <a:pt x="12" y="10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2" y="12"/>
                    </a:lnTo>
                    <a:lnTo>
                      <a:pt x="4" y="13"/>
                    </a:lnTo>
                    <a:lnTo>
                      <a:pt x="6" y="14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10"/>
              <p:cNvSpPr/>
              <p:nvPr/>
            </p:nvSpPr>
            <p:spPr>
              <a:xfrm>
                <a:off x="5294315" y="2909092"/>
                <a:ext cx="31750" cy="3969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4" extrusionOk="0">
                    <a:moveTo>
                      <a:pt x="6" y="14"/>
                    </a:moveTo>
                    <a:lnTo>
                      <a:pt x="6" y="14"/>
                    </a:lnTo>
                    <a:lnTo>
                      <a:pt x="9" y="14"/>
                    </a:lnTo>
                    <a:lnTo>
                      <a:pt x="11" y="12"/>
                    </a:lnTo>
                    <a:lnTo>
                      <a:pt x="12" y="10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10"/>
              <p:cNvSpPr/>
              <p:nvPr/>
            </p:nvSpPr>
            <p:spPr>
              <a:xfrm>
                <a:off x="5294315" y="2797967"/>
                <a:ext cx="31750" cy="3969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5" extrusionOk="0">
                    <a:moveTo>
                      <a:pt x="6" y="15"/>
                    </a:moveTo>
                    <a:lnTo>
                      <a:pt x="6" y="15"/>
                    </a:lnTo>
                    <a:lnTo>
                      <a:pt x="9" y="14"/>
                    </a:lnTo>
                    <a:lnTo>
                      <a:pt x="11" y="13"/>
                    </a:lnTo>
                    <a:lnTo>
                      <a:pt x="12" y="11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6" y="15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9" name="Google Shape;269;p10"/>
            <p:cNvGrpSpPr/>
            <p:nvPr/>
          </p:nvGrpSpPr>
          <p:grpSpPr>
            <a:xfrm>
              <a:off x="4661375" y="3697641"/>
              <a:ext cx="178405" cy="173449"/>
              <a:chOff x="3714750" y="4885532"/>
              <a:chExt cx="571500" cy="555625"/>
            </a:xfrm>
          </p:grpSpPr>
          <p:sp>
            <p:nvSpPr>
              <p:cNvPr id="270" name="Google Shape;270;p10"/>
              <p:cNvSpPr/>
              <p:nvPr/>
            </p:nvSpPr>
            <p:spPr>
              <a:xfrm>
                <a:off x="3992565" y="5187157"/>
                <a:ext cx="79375" cy="71440"/>
              </a:xfrm>
              <a:custGeom>
                <a:avLst/>
                <a:gdLst/>
                <a:ahLst/>
                <a:cxnLst/>
                <a:rect l="l" t="t" r="r" b="b"/>
                <a:pathLst>
                  <a:path w="28" h="27" extrusionOk="0">
                    <a:moveTo>
                      <a:pt x="15" y="0"/>
                    </a:moveTo>
                    <a:lnTo>
                      <a:pt x="15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5" y="23"/>
                    </a:lnTo>
                    <a:lnTo>
                      <a:pt x="9" y="26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20" y="26"/>
                    </a:lnTo>
                    <a:lnTo>
                      <a:pt x="24" y="23"/>
                    </a:lnTo>
                    <a:lnTo>
                      <a:pt x="27" y="19"/>
                    </a:lnTo>
                    <a:lnTo>
                      <a:pt x="28" y="14"/>
                    </a:lnTo>
                    <a:lnTo>
                      <a:pt x="28" y="14"/>
                    </a:lnTo>
                    <a:lnTo>
                      <a:pt x="27" y="8"/>
                    </a:lnTo>
                    <a:lnTo>
                      <a:pt x="24" y="4"/>
                    </a:lnTo>
                    <a:lnTo>
                      <a:pt x="20" y="1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10"/>
              <p:cNvSpPr/>
              <p:nvPr/>
            </p:nvSpPr>
            <p:spPr>
              <a:xfrm>
                <a:off x="3714750" y="4885532"/>
                <a:ext cx="571500" cy="555625"/>
              </a:xfrm>
              <a:custGeom>
                <a:avLst/>
                <a:gdLst/>
                <a:ahLst/>
                <a:cxnLst/>
                <a:rect l="l" t="t" r="r" b="b"/>
                <a:pathLst>
                  <a:path w="216" h="210" extrusionOk="0">
                    <a:moveTo>
                      <a:pt x="196" y="81"/>
                    </a:moveTo>
                    <a:lnTo>
                      <a:pt x="196" y="81"/>
                    </a:lnTo>
                    <a:lnTo>
                      <a:pt x="196" y="81"/>
                    </a:lnTo>
                    <a:lnTo>
                      <a:pt x="196" y="41"/>
                    </a:lnTo>
                    <a:lnTo>
                      <a:pt x="196" y="37"/>
                    </a:lnTo>
                    <a:lnTo>
                      <a:pt x="196" y="20"/>
                    </a:lnTo>
                    <a:lnTo>
                      <a:pt x="196" y="20"/>
                    </a:lnTo>
                    <a:lnTo>
                      <a:pt x="196" y="16"/>
                    </a:lnTo>
                    <a:lnTo>
                      <a:pt x="195" y="12"/>
                    </a:lnTo>
                    <a:lnTo>
                      <a:pt x="193" y="9"/>
                    </a:lnTo>
                    <a:lnTo>
                      <a:pt x="191" y="6"/>
                    </a:lnTo>
                    <a:lnTo>
                      <a:pt x="187" y="3"/>
                    </a:lnTo>
                    <a:lnTo>
                      <a:pt x="183" y="1"/>
                    </a:lnTo>
                    <a:lnTo>
                      <a:pt x="180" y="0"/>
                    </a:lnTo>
                    <a:lnTo>
                      <a:pt x="176" y="0"/>
                    </a:lnTo>
                    <a:lnTo>
                      <a:pt x="14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1"/>
                    </a:lnTo>
                    <a:lnTo>
                      <a:pt x="6" y="16"/>
                    </a:lnTo>
                    <a:lnTo>
                      <a:pt x="2" y="22"/>
                    </a:lnTo>
                    <a:lnTo>
                      <a:pt x="0" y="30"/>
                    </a:lnTo>
                    <a:lnTo>
                      <a:pt x="0" y="37"/>
                    </a:lnTo>
                    <a:lnTo>
                      <a:pt x="0" y="173"/>
                    </a:lnTo>
                    <a:lnTo>
                      <a:pt x="0" y="173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6" y="194"/>
                    </a:lnTo>
                    <a:lnTo>
                      <a:pt x="10" y="199"/>
                    </a:lnTo>
                    <a:lnTo>
                      <a:pt x="16" y="204"/>
                    </a:lnTo>
                    <a:lnTo>
                      <a:pt x="22" y="207"/>
                    </a:lnTo>
                    <a:lnTo>
                      <a:pt x="29" y="209"/>
                    </a:lnTo>
                    <a:lnTo>
                      <a:pt x="37" y="210"/>
                    </a:lnTo>
                    <a:lnTo>
                      <a:pt x="159" y="210"/>
                    </a:lnTo>
                    <a:lnTo>
                      <a:pt x="159" y="210"/>
                    </a:lnTo>
                    <a:lnTo>
                      <a:pt x="166" y="209"/>
                    </a:lnTo>
                    <a:lnTo>
                      <a:pt x="173" y="207"/>
                    </a:lnTo>
                    <a:lnTo>
                      <a:pt x="179" y="204"/>
                    </a:lnTo>
                    <a:lnTo>
                      <a:pt x="185" y="199"/>
                    </a:lnTo>
                    <a:lnTo>
                      <a:pt x="190" y="194"/>
                    </a:lnTo>
                    <a:lnTo>
                      <a:pt x="194" y="187"/>
                    </a:lnTo>
                    <a:lnTo>
                      <a:pt x="196" y="180"/>
                    </a:lnTo>
                    <a:lnTo>
                      <a:pt x="196" y="173"/>
                    </a:lnTo>
                    <a:lnTo>
                      <a:pt x="196" y="163"/>
                    </a:lnTo>
                    <a:lnTo>
                      <a:pt x="196" y="163"/>
                    </a:lnTo>
                    <a:lnTo>
                      <a:pt x="196" y="163"/>
                    </a:lnTo>
                    <a:lnTo>
                      <a:pt x="196" y="163"/>
                    </a:lnTo>
                    <a:lnTo>
                      <a:pt x="201" y="159"/>
                    </a:lnTo>
                    <a:lnTo>
                      <a:pt x="205" y="154"/>
                    </a:lnTo>
                    <a:lnTo>
                      <a:pt x="208" y="150"/>
                    </a:lnTo>
                    <a:lnTo>
                      <a:pt x="211" y="144"/>
                    </a:lnTo>
                    <a:lnTo>
                      <a:pt x="213" y="138"/>
                    </a:lnTo>
                    <a:lnTo>
                      <a:pt x="215" y="133"/>
                    </a:lnTo>
                    <a:lnTo>
                      <a:pt x="216" y="128"/>
                    </a:lnTo>
                    <a:lnTo>
                      <a:pt x="216" y="122"/>
                    </a:lnTo>
                    <a:lnTo>
                      <a:pt x="216" y="116"/>
                    </a:lnTo>
                    <a:lnTo>
                      <a:pt x="215" y="111"/>
                    </a:lnTo>
                    <a:lnTo>
                      <a:pt x="213" y="104"/>
                    </a:lnTo>
                    <a:lnTo>
                      <a:pt x="211" y="99"/>
                    </a:lnTo>
                    <a:lnTo>
                      <a:pt x="208" y="94"/>
                    </a:lnTo>
                    <a:lnTo>
                      <a:pt x="205" y="90"/>
                    </a:lnTo>
                    <a:lnTo>
                      <a:pt x="201" y="85"/>
                    </a:lnTo>
                    <a:lnTo>
                      <a:pt x="196" y="81"/>
                    </a:lnTo>
                    <a:lnTo>
                      <a:pt x="196" y="81"/>
                    </a:lnTo>
                    <a:close/>
                    <a:moveTo>
                      <a:pt x="37" y="13"/>
                    </a:moveTo>
                    <a:lnTo>
                      <a:pt x="148" y="13"/>
                    </a:lnTo>
                    <a:lnTo>
                      <a:pt x="176" y="13"/>
                    </a:lnTo>
                    <a:lnTo>
                      <a:pt x="176" y="13"/>
                    </a:lnTo>
                    <a:lnTo>
                      <a:pt x="178" y="14"/>
                    </a:lnTo>
                    <a:lnTo>
                      <a:pt x="180" y="15"/>
                    </a:lnTo>
                    <a:lnTo>
                      <a:pt x="182" y="17"/>
                    </a:lnTo>
                    <a:lnTo>
                      <a:pt x="182" y="20"/>
                    </a:lnTo>
                    <a:lnTo>
                      <a:pt x="182" y="37"/>
                    </a:lnTo>
                    <a:lnTo>
                      <a:pt x="182" y="41"/>
                    </a:lnTo>
                    <a:lnTo>
                      <a:pt x="182" y="62"/>
                    </a:lnTo>
                    <a:lnTo>
                      <a:pt x="182" y="62"/>
                    </a:lnTo>
                    <a:lnTo>
                      <a:pt x="179" y="61"/>
                    </a:lnTo>
                    <a:lnTo>
                      <a:pt x="176" y="60"/>
                    </a:lnTo>
                    <a:lnTo>
                      <a:pt x="176" y="60"/>
                    </a:lnTo>
                    <a:lnTo>
                      <a:pt x="176" y="54"/>
                    </a:lnTo>
                    <a:lnTo>
                      <a:pt x="176" y="41"/>
                    </a:lnTo>
                    <a:lnTo>
                      <a:pt x="176" y="26"/>
                    </a:lnTo>
                    <a:lnTo>
                      <a:pt x="176" y="26"/>
                    </a:lnTo>
                    <a:lnTo>
                      <a:pt x="175" y="24"/>
                    </a:lnTo>
                    <a:lnTo>
                      <a:pt x="174" y="22"/>
                    </a:lnTo>
                    <a:lnTo>
                      <a:pt x="171" y="20"/>
                    </a:lnTo>
                    <a:lnTo>
                      <a:pt x="169" y="20"/>
                    </a:lnTo>
                    <a:lnTo>
                      <a:pt x="26" y="20"/>
                    </a:lnTo>
                    <a:lnTo>
                      <a:pt x="26" y="20"/>
                    </a:lnTo>
                    <a:lnTo>
                      <a:pt x="23" y="20"/>
                    </a:lnTo>
                    <a:lnTo>
                      <a:pt x="21" y="22"/>
                    </a:lnTo>
                    <a:lnTo>
                      <a:pt x="20" y="24"/>
                    </a:lnTo>
                    <a:lnTo>
                      <a:pt x="19" y="26"/>
                    </a:lnTo>
                    <a:lnTo>
                      <a:pt x="19" y="41"/>
                    </a:lnTo>
                    <a:lnTo>
                      <a:pt x="19" y="53"/>
                    </a:lnTo>
                    <a:lnTo>
                      <a:pt x="19" y="53"/>
                    </a:lnTo>
                    <a:lnTo>
                      <a:pt x="17" y="50"/>
                    </a:lnTo>
                    <a:lnTo>
                      <a:pt x="15" y="46"/>
                    </a:lnTo>
                    <a:lnTo>
                      <a:pt x="13" y="42"/>
                    </a:lnTo>
                    <a:lnTo>
                      <a:pt x="13" y="37"/>
                    </a:lnTo>
                    <a:lnTo>
                      <a:pt x="13" y="37"/>
                    </a:lnTo>
                    <a:lnTo>
                      <a:pt x="13" y="33"/>
                    </a:lnTo>
                    <a:lnTo>
                      <a:pt x="15" y="27"/>
                    </a:lnTo>
                    <a:lnTo>
                      <a:pt x="17" y="23"/>
                    </a:lnTo>
                    <a:lnTo>
                      <a:pt x="20" y="20"/>
                    </a:lnTo>
                    <a:lnTo>
                      <a:pt x="23" y="17"/>
                    </a:lnTo>
                    <a:lnTo>
                      <a:pt x="27" y="15"/>
                    </a:lnTo>
                    <a:lnTo>
                      <a:pt x="32" y="14"/>
                    </a:lnTo>
                    <a:lnTo>
                      <a:pt x="37" y="13"/>
                    </a:lnTo>
                    <a:lnTo>
                      <a:pt x="37" y="13"/>
                    </a:lnTo>
                    <a:close/>
                    <a:moveTo>
                      <a:pt x="169" y="34"/>
                    </a:moveTo>
                    <a:lnTo>
                      <a:pt x="26" y="34"/>
                    </a:lnTo>
                    <a:lnTo>
                      <a:pt x="26" y="26"/>
                    </a:lnTo>
                    <a:lnTo>
                      <a:pt x="169" y="26"/>
                    </a:lnTo>
                    <a:lnTo>
                      <a:pt x="169" y="34"/>
                    </a:lnTo>
                    <a:close/>
                    <a:moveTo>
                      <a:pt x="169" y="41"/>
                    </a:moveTo>
                    <a:lnTo>
                      <a:pt x="169" y="47"/>
                    </a:lnTo>
                    <a:lnTo>
                      <a:pt x="26" y="47"/>
                    </a:lnTo>
                    <a:lnTo>
                      <a:pt x="26" y="41"/>
                    </a:lnTo>
                    <a:lnTo>
                      <a:pt x="169" y="41"/>
                    </a:lnTo>
                    <a:close/>
                    <a:moveTo>
                      <a:pt x="169" y="54"/>
                    </a:moveTo>
                    <a:lnTo>
                      <a:pt x="169" y="60"/>
                    </a:lnTo>
                    <a:lnTo>
                      <a:pt x="148" y="60"/>
                    </a:lnTo>
                    <a:lnTo>
                      <a:pt x="37" y="60"/>
                    </a:lnTo>
                    <a:lnTo>
                      <a:pt x="37" y="60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6" y="54"/>
                    </a:lnTo>
                    <a:lnTo>
                      <a:pt x="169" y="54"/>
                    </a:lnTo>
                    <a:close/>
                    <a:moveTo>
                      <a:pt x="182" y="173"/>
                    </a:moveTo>
                    <a:lnTo>
                      <a:pt x="182" y="173"/>
                    </a:lnTo>
                    <a:lnTo>
                      <a:pt x="182" y="177"/>
                    </a:lnTo>
                    <a:lnTo>
                      <a:pt x="180" y="182"/>
                    </a:lnTo>
                    <a:lnTo>
                      <a:pt x="178" y="186"/>
                    </a:lnTo>
                    <a:lnTo>
                      <a:pt x="175" y="189"/>
                    </a:lnTo>
                    <a:lnTo>
                      <a:pt x="172" y="193"/>
                    </a:lnTo>
                    <a:lnTo>
                      <a:pt x="168" y="195"/>
                    </a:lnTo>
                    <a:lnTo>
                      <a:pt x="164" y="196"/>
                    </a:lnTo>
                    <a:lnTo>
                      <a:pt x="159" y="197"/>
                    </a:lnTo>
                    <a:lnTo>
                      <a:pt x="37" y="197"/>
                    </a:lnTo>
                    <a:lnTo>
                      <a:pt x="37" y="197"/>
                    </a:lnTo>
                    <a:lnTo>
                      <a:pt x="32" y="196"/>
                    </a:lnTo>
                    <a:lnTo>
                      <a:pt x="27" y="195"/>
                    </a:lnTo>
                    <a:lnTo>
                      <a:pt x="23" y="193"/>
                    </a:lnTo>
                    <a:lnTo>
                      <a:pt x="20" y="189"/>
                    </a:lnTo>
                    <a:lnTo>
                      <a:pt x="17" y="186"/>
                    </a:lnTo>
                    <a:lnTo>
                      <a:pt x="15" y="182"/>
                    </a:lnTo>
                    <a:lnTo>
                      <a:pt x="13" y="177"/>
                    </a:lnTo>
                    <a:lnTo>
                      <a:pt x="13" y="173"/>
                    </a:lnTo>
                    <a:lnTo>
                      <a:pt x="13" y="65"/>
                    </a:lnTo>
                    <a:lnTo>
                      <a:pt x="13" y="65"/>
                    </a:lnTo>
                    <a:lnTo>
                      <a:pt x="18" y="70"/>
                    </a:lnTo>
                    <a:lnTo>
                      <a:pt x="23" y="72"/>
                    </a:lnTo>
                    <a:lnTo>
                      <a:pt x="29" y="74"/>
                    </a:lnTo>
                    <a:lnTo>
                      <a:pt x="37" y="75"/>
                    </a:lnTo>
                    <a:lnTo>
                      <a:pt x="148" y="75"/>
                    </a:lnTo>
                    <a:lnTo>
                      <a:pt x="176" y="75"/>
                    </a:lnTo>
                    <a:lnTo>
                      <a:pt x="176" y="75"/>
                    </a:lnTo>
                    <a:lnTo>
                      <a:pt x="178" y="75"/>
                    </a:lnTo>
                    <a:lnTo>
                      <a:pt x="180" y="77"/>
                    </a:lnTo>
                    <a:lnTo>
                      <a:pt x="182" y="79"/>
                    </a:lnTo>
                    <a:lnTo>
                      <a:pt x="182" y="81"/>
                    </a:lnTo>
                    <a:lnTo>
                      <a:pt x="182" y="94"/>
                    </a:lnTo>
                    <a:lnTo>
                      <a:pt x="122" y="94"/>
                    </a:lnTo>
                    <a:lnTo>
                      <a:pt x="122" y="94"/>
                    </a:lnTo>
                    <a:lnTo>
                      <a:pt x="115" y="95"/>
                    </a:lnTo>
                    <a:lnTo>
                      <a:pt x="108" y="97"/>
                    </a:lnTo>
                    <a:lnTo>
                      <a:pt x="102" y="100"/>
                    </a:lnTo>
                    <a:lnTo>
                      <a:pt x="97" y="104"/>
                    </a:lnTo>
                    <a:lnTo>
                      <a:pt x="93" y="110"/>
                    </a:lnTo>
                    <a:lnTo>
                      <a:pt x="90" y="116"/>
                    </a:lnTo>
                    <a:lnTo>
                      <a:pt x="88" y="122"/>
                    </a:lnTo>
                    <a:lnTo>
                      <a:pt x="88" y="129"/>
                    </a:lnTo>
                    <a:lnTo>
                      <a:pt x="88" y="129"/>
                    </a:lnTo>
                    <a:lnTo>
                      <a:pt x="88" y="135"/>
                    </a:lnTo>
                    <a:lnTo>
                      <a:pt x="90" y="141"/>
                    </a:lnTo>
                    <a:lnTo>
                      <a:pt x="93" y="147"/>
                    </a:lnTo>
                    <a:lnTo>
                      <a:pt x="97" y="153"/>
                    </a:lnTo>
                    <a:lnTo>
                      <a:pt x="102" y="157"/>
                    </a:lnTo>
                    <a:lnTo>
                      <a:pt x="108" y="160"/>
                    </a:lnTo>
                    <a:lnTo>
                      <a:pt x="115" y="162"/>
                    </a:lnTo>
                    <a:lnTo>
                      <a:pt x="122" y="163"/>
                    </a:lnTo>
                    <a:lnTo>
                      <a:pt x="182" y="163"/>
                    </a:lnTo>
                    <a:lnTo>
                      <a:pt x="182" y="173"/>
                    </a:lnTo>
                    <a:close/>
                    <a:moveTo>
                      <a:pt x="192" y="148"/>
                    </a:moveTo>
                    <a:lnTo>
                      <a:pt x="122" y="148"/>
                    </a:lnTo>
                    <a:lnTo>
                      <a:pt x="122" y="148"/>
                    </a:lnTo>
                    <a:lnTo>
                      <a:pt x="118" y="148"/>
                    </a:lnTo>
                    <a:lnTo>
                      <a:pt x="114" y="147"/>
                    </a:lnTo>
                    <a:lnTo>
                      <a:pt x="111" y="145"/>
                    </a:lnTo>
                    <a:lnTo>
                      <a:pt x="107" y="143"/>
                    </a:lnTo>
                    <a:lnTo>
                      <a:pt x="104" y="140"/>
                    </a:lnTo>
                    <a:lnTo>
                      <a:pt x="102" y="136"/>
                    </a:lnTo>
                    <a:lnTo>
                      <a:pt x="101" y="133"/>
                    </a:lnTo>
                    <a:lnTo>
                      <a:pt x="101" y="129"/>
                    </a:lnTo>
                    <a:lnTo>
                      <a:pt x="101" y="129"/>
                    </a:lnTo>
                    <a:lnTo>
                      <a:pt x="101" y="125"/>
                    </a:lnTo>
                    <a:lnTo>
                      <a:pt x="102" y="121"/>
                    </a:lnTo>
                    <a:lnTo>
                      <a:pt x="104" y="117"/>
                    </a:lnTo>
                    <a:lnTo>
                      <a:pt x="107" y="115"/>
                    </a:lnTo>
                    <a:lnTo>
                      <a:pt x="111" y="112"/>
                    </a:lnTo>
                    <a:lnTo>
                      <a:pt x="114" y="110"/>
                    </a:lnTo>
                    <a:lnTo>
                      <a:pt x="118" y="108"/>
                    </a:lnTo>
                    <a:lnTo>
                      <a:pt x="122" y="108"/>
                    </a:lnTo>
                    <a:lnTo>
                      <a:pt x="182" y="108"/>
                    </a:lnTo>
                    <a:lnTo>
                      <a:pt x="182" y="108"/>
                    </a:lnTo>
                    <a:lnTo>
                      <a:pt x="185" y="107"/>
                    </a:lnTo>
                    <a:lnTo>
                      <a:pt x="188" y="106"/>
                    </a:lnTo>
                    <a:lnTo>
                      <a:pt x="192" y="105"/>
                    </a:lnTo>
                    <a:lnTo>
                      <a:pt x="194" y="102"/>
                    </a:lnTo>
                    <a:lnTo>
                      <a:pt x="194" y="102"/>
                    </a:lnTo>
                    <a:lnTo>
                      <a:pt x="195" y="99"/>
                    </a:lnTo>
                    <a:lnTo>
                      <a:pt x="195" y="99"/>
                    </a:lnTo>
                    <a:lnTo>
                      <a:pt x="196" y="99"/>
                    </a:lnTo>
                    <a:lnTo>
                      <a:pt x="196" y="99"/>
                    </a:lnTo>
                    <a:lnTo>
                      <a:pt x="199" y="104"/>
                    </a:lnTo>
                    <a:lnTo>
                      <a:pt x="201" y="110"/>
                    </a:lnTo>
                    <a:lnTo>
                      <a:pt x="203" y="116"/>
                    </a:lnTo>
                    <a:lnTo>
                      <a:pt x="203" y="122"/>
                    </a:lnTo>
                    <a:lnTo>
                      <a:pt x="203" y="122"/>
                    </a:lnTo>
                    <a:lnTo>
                      <a:pt x="202" y="129"/>
                    </a:lnTo>
                    <a:lnTo>
                      <a:pt x="200" y="136"/>
                    </a:lnTo>
                    <a:lnTo>
                      <a:pt x="196" y="143"/>
                    </a:lnTo>
                    <a:lnTo>
                      <a:pt x="192" y="148"/>
                    </a:lnTo>
                    <a:lnTo>
                      <a:pt x="192" y="148"/>
                    </a:ln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2" name="Google Shape;272;p10"/>
            <p:cNvSpPr/>
            <p:nvPr/>
          </p:nvSpPr>
          <p:spPr>
            <a:xfrm>
              <a:off x="4641483" y="4244183"/>
              <a:ext cx="218189" cy="218189"/>
            </a:xfrm>
            <a:custGeom>
              <a:avLst/>
              <a:gdLst/>
              <a:ahLst/>
              <a:cxnLst/>
              <a:rect l="l" t="t" r="r" b="b"/>
              <a:pathLst>
                <a:path w="211" h="210" extrusionOk="0">
                  <a:moveTo>
                    <a:pt x="105" y="0"/>
                  </a:moveTo>
                  <a:lnTo>
                    <a:pt x="105" y="0"/>
                  </a:lnTo>
                  <a:lnTo>
                    <a:pt x="95" y="0"/>
                  </a:lnTo>
                  <a:lnTo>
                    <a:pt x="84" y="2"/>
                  </a:lnTo>
                  <a:lnTo>
                    <a:pt x="75" y="4"/>
                  </a:lnTo>
                  <a:lnTo>
                    <a:pt x="64" y="8"/>
                  </a:lnTo>
                  <a:lnTo>
                    <a:pt x="55" y="12"/>
                  </a:lnTo>
                  <a:lnTo>
                    <a:pt x="47" y="17"/>
                  </a:lnTo>
                  <a:lnTo>
                    <a:pt x="39" y="23"/>
                  </a:lnTo>
                  <a:lnTo>
                    <a:pt x="32" y="31"/>
                  </a:lnTo>
                  <a:lnTo>
                    <a:pt x="24" y="38"/>
                  </a:lnTo>
                  <a:lnTo>
                    <a:pt x="18" y="46"/>
                  </a:lnTo>
                  <a:lnTo>
                    <a:pt x="13" y="55"/>
                  </a:lnTo>
                  <a:lnTo>
                    <a:pt x="9" y="64"/>
                  </a:lnTo>
                  <a:lnTo>
                    <a:pt x="5" y="74"/>
                  </a:lnTo>
                  <a:lnTo>
                    <a:pt x="3" y="84"/>
                  </a:lnTo>
                  <a:lnTo>
                    <a:pt x="1" y="94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1" y="116"/>
                  </a:lnTo>
                  <a:lnTo>
                    <a:pt x="3" y="126"/>
                  </a:lnTo>
                  <a:lnTo>
                    <a:pt x="5" y="136"/>
                  </a:lnTo>
                  <a:lnTo>
                    <a:pt x="9" y="145"/>
                  </a:lnTo>
                  <a:lnTo>
                    <a:pt x="13" y="155"/>
                  </a:lnTo>
                  <a:lnTo>
                    <a:pt x="18" y="164"/>
                  </a:lnTo>
                  <a:lnTo>
                    <a:pt x="24" y="172"/>
                  </a:lnTo>
                  <a:lnTo>
                    <a:pt x="32" y="179"/>
                  </a:lnTo>
                  <a:lnTo>
                    <a:pt x="39" y="186"/>
                  </a:lnTo>
                  <a:lnTo>
                    <a:pt x="47" y="192"/>
                  </a:lnTo>
                  <a:lnTo>
                    <a:pt x="55" y="198"/>
                  </a:lnTo>
                  <a:lnTo>
                    <a:pt x="64" y="202"/>
                  </a:lnTo>
                  <a:lnTo>
                    <a:pt x="75" y="205"/>
                  </a:lnTo>
                  <a:lnTo>
                    <a:pt x="84" y="208"/>
                  </a:lnTo>
                  <a:lnTo>
                    <a:pt x="95" y="209"/>
                  </a:lnTo>
                  <a:lnTo>
                    <a:pt x="105" y="210"/>
                  </a:lnTo>
                  <a:lnTo>
                    <a:pt x="105" y="210"/>
                  </a:lnTo>
                  <a:lnTo>
                    <a:pt x="117" y="209"/>
                  </a:lnTo>
                  <a:lnTo>
                    <a:pt x="127" y="208"/>
                  </a:lnTo>
                  <a:lnTo>
                    <a:pt x="137" y="205"/>
                  </a:lnTo>
                  <a:lnTo>
                    <a:pt x="146" y="202"/>
                  </a:lnTo>
                  <a:lnTo>
                    <a:pt x="156" y="198"/>
                  </a:lnTo>
                  <a:lnTo>
                    <a:pt x="164" y="192"/>
                  </a:lnTo>
                  <a:lnTo>
                    <a:pt x="172" y="186"/>
                  </a:lnTo>
                  <a:lnTo>
                    <a:pt x="180" y="179"/>
                  </a:lnTo>
                  <a:lnTo>
                    <a:pt x="186" y="172"/>
                  </a:lnTo>
                  <a:lnTo>
                    <a:pt x="193" y="164"/>
                  </a:lnTo>
                  <a:lnTo>
                    <a:pt x="198" y="155"/>
                  </a:lnTo>
                  <a:lnTo>
                    <a:pt x="203" y="145"/>
                  </a:lnTo>
                  <a:lnTo>
                    <a:pt x="206" y="136"/>
                  </a:lnTo>
                  <a:lnTo>
                    <a:pt x="208" y="126"/>
                  </a:lnTo>
                  <a:lnTo>
                    <a:pt x="210" y="116"/>
                  </a:lnTo>
                  <a:lnTo>
                    <a:pt x="211" y="104"/>
                  </a:lnTo>
                  <a:lnTo>
                    <a:pt x="211" y="104"/>
                  </a:lnTo>
                  <a:lnTo>
                    <a:pt x="210" y="94"/>
                  </a:lnTo>
                  <a:lnTo>
                    <a:pt x="208" y="84"/>
                  </a:lnTo>
                  <a:lnTo>
                    <a:pt x="206" y="74"/>
                  </a:lnTo>
                  <a:lnTo>
                    <a:pt x="203" y="64"/>
                  </a:lnTo>
                  <a:lnTo>
                    <a:pt x="198" y="55"/>
                  </a:lnTo>
                  <a:lnTo>
                    <a:pt x="193" y="46"/>
                  </a:lnTo>
                  <a:lnTo>
                    <a:pt x="186" y="38"/>
                  </a:lnTo>
                  <a:lnTo>
                    <a:pt x="180" y="31"/>
                  </a:lnTo>
                  <a:lnTo>
                    <a:pt x="172" y="23"/>
                  </a:lnTo>
                  <a:lnTo>
                    <a:pt x="164" y="17"/>
                  </a:lnTo>
                  <a:lnTo>
                    <a:pt x="156" y="12"/>
                  </a:lnTo>
                  <a:lnTo>
                    <a:pt x="146" y="8"/>
                  </a:lnTo>
                  <a:lnTo>
                    <a:pt x="137" y="4"/>
                  </a:lnTo>
                  <a:lnTo>
                    <a:pt x="127" y="2"/>
                  </a:lnTo>
                  <a:lnTo>
                    <a:pt x="117" y="0"/>
                  </a:lnTo>
                  <a:lnTo>
                    <a:pt x="105" y="0"/>
                  </a:lnTo>
                  <a:lnTo>
                    <a:pt x="105" y="0"/>
                  </a:lnTo>
                  <a:close/>
                  <a:moveTo>
                    <a:pt x="197" y="101"/>
                  </a:moveTo>
                  <a:lnTo>
                    <a:pt x="157" y="101"/>
                  </a:lnTo>
                  <a:lnTo>
                    <a:pt x="157" y="101"/>
                  </a:lnTo>
                  <a:lnTo>
                    <a:pt x="156" y="90"/>
                  </a:lnTo>
                  <a:lnTo>
                    <a:pt x="154" y="80"/>
                  </a:lnTo>
                  <a:lnTo>
                    <a:pt x="152" y="68"/>
                  </a:lnTo>
                  <a:lnTo>
                    <a:pt x="148" y="59"/>
                  </a:lnTo>
                  <a:lnTo>
                    <a:pt x="148" y="59"/>
                  </a:lnTo>
                  <a:lnTo>
                    <a:pt x="162" y="52"/>
                  </a:lnTo>
                  <a:lnTo>
                    <a:pt x="174" y="44"/>
                  </a:lnTo>
                  <a:lnTo>
                    <a:pt x="174" y="44"/>
                  </a:lnTo>
                  <a:lnTo>
                    <a:pt x="178" y="50"/>
                  </a:lnTo>
                  <a:lnTo>
                    <a:pt x="183" y="56"/>
                  </a:lnTo>
                  <a:lnTo>
                    <a:pt x="186" y="63"/>
                  </a:lnTo>
                  <a:lnTo>
                    <a:pt x="191" y="71"/>
                  </a:lnTo>
                  <a:lnTo>
                    <a:pt x="193" y="78"/>
                  </a:lnTo>
                  <a:lnTo>
                    <a:pt x="195" y="85"/>
                  </a:lnTo>
                  <a:lnTo>
                    <a:pt x="197" y="93"/>
                  </a:lnTo>
                  <a:lnTo>
                    <a:pt x="197" y="101"/>
                  </a:lnTo>
                  <a:lnTo>
                    <a:pt x="197" y="101"/>
                  </a:lnTo>
                  <a:close/>
                  <a:moveTo>
                    <a:pt x="101" y="197"/>
                  </a:moveTo>
                  <a:lnTo>
                    <a:pt x="101" y="197"/>
                  </a:lnTo>
                  <a:lnTo>
                    <a:pt x="93" y="188"/>
                  </a:lnTo>
                  <a:lnTo>
                    <a:pt x="86" y="180"/>
                  </a:lnTo>
                  <a:lnTo>
                    <a:pt x="80" y="171"/>
                  </a:lnTo>
                  <a:lnTo>
                    <a:pt x="74" y="161"/>
                  </a:lnTo>
                  <a:lnTo>
                    <a:pt x="74" y="161"/>
                  </a:lnTo>
                  <a:lnTo>
                    <a:pt x="88" y="158"/>
                  </a:lnTo>
                  <a:lnTo>
                    <a:pt x="102" y="156"/>
                  </a:lnTo>
                  <a:lnTo>
                    <a:pt x="102" y="197"/>
                  </a:lnTo>
                  <a:lnTo>
                    <a:pt x="102" y="197"/>
                  </a:lnTo>
                  <a:lnTo>
                    <a:pt x="101" y="197"/>
                  </a:lnTo>
                  <a:lnTo>
                    <a:pt x="101" y="197"/>
                  </a:lnTo>
                  <a:close/>
                  <a:moveTo>
                    <a:pt x="110" y="13"/>
                  </a:moveTo>
                  <a:lnTo>
                    <a:pt x="110" y="13"/>
                  </a:lnTo>
                  <a:lnTo>
                    <a:pt x="119" y="22"/>
                  </a:lnTo>
                  <a:lnTo>
                    <a:pt x="127" y="32"/>
                  </a:lnTo>
                  <a:lnTo>
                    <a:pt x="133" y="43"/>
                  </a:lnTo>
                  <a:lnTo>
                    <a:pt x="139" y="55"/>
                  </a:lnTo>
                  <a:lnTo>
                    <a:pt x="139" y="55"/>
                  </a:lnTo>
                  <a:lnTo>
                    <a:pt x="125" y="59"/>
                  </a:lnTo>
                  <a:lnTo>
                    <a:pt x="108" y="60"/>
                  </a:lnTo>
                  <a:lnTo>
                    <a:pt x="108" y="13"/>
                  </a:lnTo>
                  <a:lnTo>
                    <a:pt x="108" y="13"/>
                  </a:lnTo>
                  <a:lnTo>
                    <a:pt x="110" y="13"/>
                  </a:lnTo>
                  <a:lnTo>
                    <a:pt x="110" y="13"/>
                  </a:lnTo>
                  <a:close/>
                  <a:moveTo>
                    <a:pt x="121" y="14"/>
                  </a:moveTo>
                  <a:lnTo>
                    <a:pt x="121" y="14"/>
                  </a:lnTo>
                  <a:lnTo>
                    <a:pt x="134" y="18"/>
                  </a:lnTo>
                  <a:lnTo>
                    <a:pt x="146" y="23"/>
                  </a:lnTo>
                  <a:lnTo>
                    <a:pt x="159" y="31"/>
                  </a:lnTo>
                  <a:lnTo>
                    <a:pt x="169" y="39"/>
                  </a:lnTo>
                  <a:lnTo>
                    <a:pt x="169" y="39"/>
                  </a:lnTo>
                  <a:lnTo>
                    <a:pt x="158" y="47"/>
                  </a:lnTo>
                  <a:lnTo>
                    <a:pt x="145" y="53"/>
                  </a:lnTo>
                  <a:lnTo>
                    <a:pt x="145" y="53"/>
                  </a:lnTo>
                  <a:lnTo>
                    <a:pt x="140" y="42"/>
                  </a:lnTo>
                  <a:lnTo>
                    <a:pt x="135" y="32"/>
                  </a:lnTo>
                  <a:lnTo>
                    <a:pt x="128" y="23"/>
                  </a:lnTo>
                  <a:lnTo>
                    <a:pt x="121" y="14"/>
                  </a:lnTo>
                  <a:lnTo>
                    <a:pt x="121" y="14"/>
                  </a:lnTo>
                  <a:close/>
                  <a:moveTo>
                    <a:pt x="102" y="13"/>
                  </a:moveTo>
                  <a:lnTo>
                    <a:pt x="102" y="60"/>
                  </a:lnTo>
                  <a:lnTo>
                    <a:pt x="102" y="60"/>
                  </a:lnTo>
                  <a:lnTo>
                    <a:pt x="86" y="59"/>
                  </a:lnTo>
                  <a:lnTo>
                    <a:pt x="72" y="55"/>
                  </a:lnTo>
                  <a:lnTo>
                    <a:pt x="72" y="55"/>
                  </a:lnTo>
                  <a:lnTo>
                    <a:pt x="78" y="43"/>
                  </a:lnTo>
                  <a:lnTo>
                    <a:pt x="85" y="32"/>
                  </a:lnTo>
                  <a:lnTo>
                    <a:pt x="92" y="22"/>
                  </a:lnTo>
                  <a:lnTo>
                    <a:pt x="101" y="13"/>
                  </a:lnTo>
                  <a:lnTo>
                    <a:pt x="101" y="13"/>
                  </a:lnTo>
                  <a:lnTo>
                    <a:pt x="102" y="13"/>
                  </a:lnTo>
                  <a:lnTo>
                    <a:pt x="102" y="13"/>
                  </a:lnTo>
                  <a:close/>
                  <a:moveTo>
                    <a:pt x="65" y="53"/>
                  </a:moveTo>
                  <a:lnTo>
                    <a:pt x="65" y="53"/>
                  </a:lnTo>
                  <a:lnTo>
                    <a:pt x="53" y="47"/>
                  </a:lnTo>
                  <a:lnTo>
                    <a:pt x="42" y="39"/>
                  </a:lnTo>
                  <a:lnTo>
                    <a:pt x="42" y="39"/>
                  </a:lnTo>
                  <a:lnTo>
                    <a:pt x="52" y="31"/>
                  </a:lnTo>
                  <a:lnTo>
                    <a:pt x="64" y="23"/>
                  </a:lnTo>
                  <a:lnTo>
                    <a:pt x="77" y="18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83" y="23"/>
                  </a:lnTo>
                  <a:lnTo>
                    <a:pt x="76" y="32"/>
                  </a:lnTo>
                  <a:lnTo>
                    <a:pt x="71" y="42"/>
                  </a:lnTo>
                  <a:lnTo>
                    <a:pt x="65" y="53"/>
                  </a:lnTo>
                  <a:lnTo>
                    <a:pt x="65" y="53"/>
                  </a:lnTo>
                  <a:close/>
                  <a:moveTo>
                    <a:pt x="68" y="61"/>
                  </a:moveTo>
                  <a:lnTo>
                    <a:pt x="68" y="61"/>
                  </a:lnTo>
                  <a:lnTo>
                    <a:pt x="77" y="63"/>
                  </a:lnTo>
                  <a:lnTo>
                    <a:pt x="85" y="65"/>
                  </a:lnTo>
                  <a:lnTo>
                    <a:pt x="93" y="66"/>
                  </a:lnTo>
                  <a:lnTo>
                    <a:pt x="102" y="67"/>
                  </a:lnTo>
                  <a:lnTo>
                    <a:pt x="102" y="101"/>
                  </a:lnTo>
                  <a:lnTo>
                    <a:pt x="61" y="101"/>
                  </a:lnTo>
                  <a:lnTo>
                    <a:pt x="61" y="101"/>
                  </a:lnTo>
                  <a:lnTo>
                    <a:pt x="62" y="91"/>
                  </a:lnTo>
                  <a:lnTo>
                    <a:pt x="63" y="81"/>
                  </a:lnTo>
                  <a:lnTo>
                    <a:pt x="65" y="71"/>
                  </a:lnTo>
                  <a:lnTo>
                    <a:pt x="68" y="61"/>
                  </a:lnTo>
                  <a:lnTo>
                    <a:pt x="68" y="61"/>
                  </a:lnTo>
                  <a:close/>
                  <a:moveTo>
                    <a:pt x="102" y="108"/>
                  </a:moveTo>
                  <a:lnTo>
                    <a:pt x="102" y="150"/>
                  </a:lnTo>
                  <a:lnTo>
                    <a:pt x="102" y="150"/>
                  </a:lnTo>
                  <a:lnTo>
                    <a:pt x="86" y="151"/>
                  </a:lnTo>
                  <a:lnTo>
                    <a:pt x="72" y="155"/>
                  </a:lnTo>
                  <a:lnTo>
                    <a:pt x="72" y="155"/>
                  </a:lnTo>
                  <a:lnTo>
                    <a:pt x="67" y="143"/>
                  </a:lnTo>
                  <a:lnTo>
                    <a:pt x="64" y="132"/>
                  </a:lnTo>
                  <a:lnTo>
                    <a:pt x="62" y="121"/>
                  </a:lnTo>
                  <a:lnTo>
                    <a:pt x="61" y="108"/>
                  </a:lnTo>
                  <a:lnTo>
                    <a:pt x="102" y="108"/>
                  </a:lnTo>
                  <a:close/>
                  <a:moveTo>
                    <a:pt x="90" y="195"/>
                  </a:moveTo>
                  <a:lnTo>
                    <a:pt x="90" y="195"/>
                  </a:lnTo>
                  <a:lnTo>
                    <a:pt x="78" y="193"/>
                  </a:lnTo>
                  <a:lnTo>
                    <a:pt x="66" y="187"/>
                  </a:lnTo>
                  <a:lnTo>
                    <a:pt x="56" y="181"/>
                  </a:lnTo>
                  <a:lnTo>
                    <a:pt x="46" y="174"/>
                  </a:lnTo>
                  <a:lnTo>
                    <a:pt x="46" y="174"/>
                  </a:lnTo>
                  <a:lnTo>
                    <a:pt x="56" y="168"/>
                  </a:lnTo>
                  <a:lnTo>
                    <a:pt x="67" y="163"/>
                  </a:lnTo>
                  <a:lnTo>
                    <a:pt x="67" y="163"/>
                  </a:lnTo>
                  <a:lnTo>
                    <a:pt x="73" y="172"/>
                  </a:lnTo>
                  <a:lnTo>
                    <a:pt x="78" y="180"/>
                  </a:lnTo>
                  <a:lnTo>
                    <a:pt x="84" y="187"/>
                  </a:lnTo>
                  <a:lnTo>
                    <a:pt x="90" y="195"/>
                  </a:lnTo>
                  <a:lnTo>
                    <a:pt x="90" y="195"/>
                  </a:lnTo>
                  <a:close/>
                  <a:moveTo>
                    <a:pt x="108" y="197"/>
                  </a:moveTo>
                  <a:lnTo>
                    <a:pt x="108" y="156"/>
                  </a:lnTo>
                  <a:lnTo>
                    <a:pt x="108" y="156"/>
                  </a:lnTo>
                  <a:lnTo>
                    <a:pt x="123" y="158"/>
                  </a:lnTo>
                  <a:lnTo>
                    <a:pt x="137" y="161"/>
                  </a:lnTo>
                  <a:lnTo>
                    <a:pt x="137" y="161"/>
                  </a:lnTo>
                  <a:lnTo>
                    <a:pt x="131" y="171"/>
                  </a:lnTo>
                  <a:lnTo>
                    <a:pt x="125" y="180"/>
                  </a:lnTo>
                  <a:lnTo>
                    <a:pt x="118" y="188"/>
                  </a:lnTo>
                  <a:lnTo>
                    <a:pt x="110" y="197"/>
                  </a:lnTo>
                  <a:lnTo>
                    <a:pt x="110" y="197"/>
                  </a:lnTo>
                  <a:lnTo>
                    <a:pt x="108" y="197"/>
                  </a:lnTo>
                  <a:lnTo>
                    <a:pt x="108" y="197"/>
                  </a:lnTo>
                  <a:close/>
                  <a:moveTo>
                    <a:pt x="143" y="163"/>
                  </a:moveTo>
                  <a:lnTo>
                    <a:pt x="143" y="163"/>
                  </a:lnTo>
                  <a:lnTo>
                    <a:pt x="155" y="168"/>
                  </a:lnTo>
                  <a:lnTo>
                    <a:pt x="165" y="174"/>
                  </a:lnTo>
                  <a:lnTo>
                    <a:pt x="165" y="174"/>
                  </a:lnTo>
                  <a:lnTo>
                    <a:pt x="155" y="181"/>
                  </a:lnTo>
                  <a:lnTo>
                    <a:pt x="144" y="187"/>
                  </a:lnTo>
                  <a:lnTo>
                    <a:pt x="133" y="193"/>
                  </a:lnTo>
                  <a:lnTo>
                    <a:pt x="121" y="195"/>
                  </a:lnTo>
                  <a:lnTo>
                    <a:pt x="121" y="195"/>
                  </a:lnTo>
                  <a:lnTo>
                    <a:pt x="127" y="187"/>
                  </a:lnTo>
                  <a:lnTo>
                    <a:pt x="133" y="180"/>
                  </a:lnTo>
                  <a:lnTo>
                    <a:pt x="138" y="172"/>
                  </a:lnTo>
                  <a:lnTo>
                    <a:pt x="143" y="163"/>
                  </a:lnTo>
                  <a:lnTo>
                    <a:pt x="143" y="163"/>
                  </a:lnTo>
                  <a:close/>
                  <a:moveTo>
                    <a:pt x="139" y="155"/>
                  </a:moveTo>
                  <a:lnTo>
                    <a:pt x="139" y="155"/>
                  </a:lnTo>
                  <a:lnTo>
                    <a:pt x="125" y="151"/>
                  </a:lnTo>
                  <a:lnTo>
                    <a:pt x="108" y="150"/>
                  </a:lnTo>
                  <a:lnTo>
                    <a:pt x="108" y="108"/>
                  </a:lnTo>
                  <a:lnTo>
                    <a:pt x="150" y="108"/>
                  </a:lnTo>
                  <a:lnTo>
                    <a:pt x="150" y="108"/>
                  </a:lnTo>
                  <a:lnTo>
                    <a:pt x="148" y="121"/>
                  </a:lnTo>
                  <a:lnTo>
                    <a:pt x="146" y="132"/>
                  </a:lnTo>
                  <a:lnTo>
                    <a:pt x="143" y="143"/>
                  </a:lnTo>
                  <a:lnTo>
                    <a:pt x="139" y="155"/>
                  </a:lnTo>
                  <a:lnTo>
                    <a:pt x="139" y="155"/>
                  </a:lnTo>
                  <a:close/>
                  <a:moveTo>
                    <a:pt x="108" y="101"/>
                  </a:moveTo>
                  <a:lnTo>
                    <a:pt x="108" y="67"/>
                  </a:lnTo>
                  <a:lnTo>
                    <a:pt x="108" y="67"/>
                  </a:lnTo>
                  <a:lnTo>
                    <a:pt x="118" y="66"/>
                  </a:lnTo>
                  <a:lnTo>
                    <a:pt x="126" y="65"/>
                  </a:lnTo>
                  <a:lnTo>
                    <a:pt x="134" y="63"/>
                  </a:lnTo>
                  <a:lnTo>
                    <a:pt x="142" y="61"/>
                  </a:lnTo>
                  <a:lnTo>
                    <a:pt x="142" y="61"/>
                  </a:lnTo>
                  <a:lnTo>
                    <a:pt x="145" y="71"/>
                  </a:lnTo>
                  <a:lnTo>
                    <a:pt x="147" y="81"/>
                  </a:lnTo>
                  <a:lnTo>
                    <a:pt x="148" y="91"/>
                  </a:lnTo>
                  <a:lnTo>
                    <a:pt x="150" y="101"/>
                  </a:lnTo>
                  <a:lnTo>
                    <a:pt x="108" y="101"/>
                  </a:lnTo>
                  <a:close/>
                  <a:moveTo>
                    <a:pt x="37" y="44"/>
                  </a:moveTo>
                  <a:lnTo>
                    <a:pt x="37" y="44"/>
                  </a:lnTo>
                  <a:lnTo>
                    <a:pt x="49" y="52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59" y="68"/>
                  </a:lnTo>
                  <a:lnTo>
                    <a:pt x="57" y="80"/>
                  </a:lnTo>
                  <a:lnTo>
                    <a:pt x="55" y="90"/>
                  </a:lnTo>
                  <a:lnTo>
                    <a:pt x="55" y="101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15" y="93"/>
                  </a:lnTo>
                  <a:lnTo>
                    <a:pt x="16" y="85"/>
                  </a:lnTo>
                  <a:lnTo>
                    <a:pt x="18" y="78"/>
                  </a:lnTo>
                  <a:lnTo>
                    <a:pt x="20" y="71"/>
                  </a:lnTo>
                  <a:lnTo>
                    <a:pt x="24" y="63"/>
                  </a:lnTo>
                  <a:lnTo>
                    <a:pt x="27" y="56"/>
                  </a:lnTo>
                  <a:lnTo>
                    <a:pt x="33" y="50"/>
                  </a:lnTo>
                  <a:lnTo>
                    <a:pt x="37" y="44"/>
                  </a:lnTo>
                  <a:lnTo>
                    <a:pt x="37" y="44"/>
                  </a:lnTo>
                  <a:close/>
                  <a:moveTo>
                    <a:pt x="14" y="108"/>
                  </a:moveTo>
                  <a:lnTo>
                    <a:pt x="55" y="108"/>
                  </a:lnTo>
                  <a:lnTo>
                    <a:pt x="55" y="108"/>
                  </a:lnTo>
                  <a:lnTo>
                    <a:pt x="55" y="121"/>
                  </a:lnTo>
                  <a:lnTo>
                    <a:pt x="57" y="133"/>
                  </a:lnTo>
                  <a:lnTo>
                    <a:pt x="60" y="145"/>
                  </a:lnTo>
                  <a:lnTo>
                    <a:pt x="64" y="157"/>
                  </a:lnTo>
                  <a:lnTo>
                    <a:pt x="64" y="157"/>
                  </a:lnTo>
                  <a:lnTo>
                    <a:pt x="52" y="163"/>
                  </a:lnTo>
                  <a:lnTo>
                    <a:pt x="41" y="170"/>
                  </a:lnTo>
                  <a:lnTo>
                    <a:pt x="41" y="170"/>
                  </a:lnTo>
                  <a:lnTo>
                    <a:pt x="36" y="164"/>
                  </a:lnTo>
                  <a:lnTo>
                    <a:pt x="31" y="157"/>
                  </a:lnTo>
                  <a:lnTo>
                    <a:pt x="25" y="150"/>
                  </a:lnTo>
                  <a:lnTo>
                    <a:pt x="21" y="142"/>
                  </a:lnTo>
                  <a:lnTo>
                    <a:pt x="18" y="134"/>
                  </a:lnTo>
                  <a:lnTo>
                    <a:pt x="16" y="126"/>
                  </a:lnTo>
                  <a:lnTo>
                    <a:pt x="15" y="117"/>
                  </a:lnTo>
                  <a:lnTo>
                    <a:pt x="14" y="108"/>
                  </a:lnTo>
                  <a:lnTo>
                    <a:pt x="14" y="108"/>
                  </a:lnTo>
                  <a:close/>
                  <a:moveTo>
                    <a:pt x="170" y="170"/>
                  </a:moveTo>
                  <a:lnTo>
                    <a:pt x="170" y="170"/>
                  </a:lnTo>
                  <a:lnTo>
                    <a:pt x="159" y="163"/>
                  </a:lnTo>
                  <a:lnTo>
                    <a:pt x="146" y="157"/>
                  </a:lnTo>
                  <a:lnTo>
                    <a:pt x="146" y="157"/>
                  </a:lnTo>
                  <a:lnTo>
                    <a:pt x="151" y="145"/>
                  </a:lnTo>
                  <a:lnTo>
                    <a:pt x="154" y="133"/>
                  </a:lnTo>
                  <a:lnTo>
                    <a:pt x="156" y="121"/>
                  </a:lnTo>
                  <a:lnTo>
                    <a:pt x="157" y="108"/>
                  </a:lnTo>
                  <a:lnTo>
                    <a:pt x="197" y="108"/>
                  </a:lnTo>
                  <a:lnTo>
                    <a:pt x="197" y="108"/>
                  </a:lnTo>
                  <a:lnTo>
                    <a:pt x="196" y="117"/>
                  </a:lnTo>
                  <a:lnTo>
                    <a:pt x="195" y="126"/>
                  </a:lnTo>
                  <a:lnTo>
                    <a:pt x="193" y="134"/>
                  </a:lnTo>
                  <a:lnTo>
                    <a:pt x="190" y="142"/>
                  </a:lnTo>
                  <a:lnTo>
                    <a:pt x="185" y="150"/>
                  </a:lnTo>
                  <a:lnTo>
                    <a:pt x="180" y="157"/>
                  </a:lnTo>
                  <a:lnTo>
                    <a:pt x="176" y="164"/>
                  </a:lnTo>
                  <a:lnTo>
                    <a:pt x="170" y="170"/>
                  </a:lnTo>
                  <a:lnTo>
                    <a:pt x="170" y="170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10"/>
          <p:cNvSpPr/>
          <p:nvPr/>
        </p:nvSpPr>
        <p:spPr>
          <a:xfrm>
            <a:off x="6135780" y="1033389"/>
            <a:ext cx="3630528" cy="1156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rPr>
              <a:t>Universalização com melhoria nos serviços</a:t>
            </a:r>
            <a:endParaRPr/>
          </a:p>
        </p:txBody>
      </p:sp>
      <p:pic>
        <p:nvPicPr>
          <p:cNvPr id="274" name="Google Shape;274;p10" descr="Juíza estrutura de tópic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0365" y="4106220"/>
            <a:ext cx="345013" cy="345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0" descr="Selo de Área de Transferência estrutura de tópic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97779" y="4742622"/>
            <a:ext cx="311059" cy="31105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0"/>
          <p:cNvSpPr txBox="1"/>
          <p:nvPr/>
        </p:nvSpPr>
        <p:spPr>
          <a:xfrm>
            <a:off x="112734" y="2621164"/>
            <a:ext cx="167848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Resultados esperados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1"/>
          <p:cNvSpPr txBox="1"/>
          <p:nvPr/>
        </p:nvSpPr>
        <p:spPr>
          <a:xfrm>
            <a:off x="0" y="2853724"/>
            <a:ext cx="1219199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Status do projeto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2"/>
          <p:cNvSpPr txBox="1"/>
          <p:nvPr/>
        </p:nvSpPr>
        <p:spPr>
          <a:xfrm flipH="1">
            <a:off x="128588" y="1905000"/>
            <a:ext cx="1624011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Jurídico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Status e próximos passos</a:t>
            </a:r>
            <a:endParaRPr/>
          </a:p>
        </p:txBody>
      </p:sp>
      <p:sp>
        <p:nvSpPr>
          <p:cNvPr id="288" name="Google Shape;288;p12"/>
          <p:cNvSpPr txBox="1"/>
          <p:nvPr/>
        </p:nvSpPr>
        <p:spPr>
          <a:xfrm>
            <a:off x="2019133" y="5936579"/>
            <a:ext cx="9271500" cy="4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pt-BR" sz="12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*Todas as etapas listadas dependem da conclusão dos diagnósticos, prognósticos e modelagem econômico-financeira</a:t>
            </a:r>
            <a:endParaRPr/>
          </a:p>
        </p:txBody>
      </p:sp>
      <p:cxnSp>
        <p:nvCxnSpPr>
          <p:cNvPr id="289" name="Google Shape;289;p12"/>
          <p:cNvCxnSpPr/>
          <p:nvPr/>
        </p:nvCxnSpPr>
        <p:spPr>
          <a:xfrm rot="10800000" flipH="1">
            <a:off x="2195175" y="2406280"/>
            <a:ext cx="9410100" cy="3120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290" name="Google Shape;290;p12"/>
          <p:cNvGrpSpPr/>
          <p:nvPr/>
        </p:nvGrpSpPr>
        <p:grpSpPr>
          <a:xfrm>
            <a:off x="2479410" y="2027255"/>
            <a:ext cx="1670570" cy="855724"/>
            <a:chOff x="-100283" y="1231266"/>
            <a:chExt cx="2220027" cy="689100"/>
          </a:xfrm>
        </p:grpSpPr>
        <p:sp>
          <p:nvSpPr>
            <p:cNvPr id="291" name="Google Shape;291;p12"/>
            <p:cNvSpPr/>
            <p:nvPr/>
          </p:nvSpPr>
          <p:spPr>
            <a:xfrm>
              <a:off x="-100283" y="1231266"/>
              <a:ext cx="2220000" cy="6891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3775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9125" tIns="49550" rIns="99125" bIns="495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52"/>
                <a:buFont typeface="Calibri"/>
                <a:buNone/>
              </a:pPr>
              <a:endParaRPr sz="1951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2"/>
            <p:cNvSpPr txBox="1"/>
            <p:nvPr/>
          </p:nvSpPr>
          <p:spPr>
            <a:xfrm>
              <a:off x="-38456" y="1277610"/>
              <a:ext cx="2158200" cy="4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125" tIns="49550" rIns="99125" bIns="4955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01"/>
                <a:buFont typeface="Calibri"/>
                <a:buNone/>
              </a:pPr>
              <a:r>
                <a:rPr lang="pt-BR" sz="1301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Diagnóstico </a:t>
              </a:r>
              <a:endParaRPr sz="1517"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01"/>
                <a:buFont typeface="Calibri"/>
                <a:buNone/>
              </a:pPr>
              <a:r>
                <a:rPr lang="pt-BR" sz="1301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jurídico-institucional</a:t>
              </a:r>
              <a:endParaRPr sz="1517"/>
            </a:p>
          </p:txBody>
        </p:sp>
      </p:grpSp>
      <p:grpSp>
        <p:nvGrpSpPr>
          <p:cNvPr id="293" name="Google Shape;293;p12"/>
          <p:cNvGrpSpPr/>
          <p:nvPr/>
        </p:nvGrpSpPr>
        <p:grpSpPr>
          <a:xfrm>
            <a:off x="5218275" y="1889453"/>
            <a:ext cx="1238480" cy="1075011"/>
            <a:chOff x="1419619" y="3584409"/>
            <a:chExt cx="1626720" cy="644523"/>
          </a:xfrm>
        </p:grpSpPr>
        <p:sp>
          <p:nvSpPr>
            <p:cNvPr id="294" name="Google Shape;294;p12"/>
            <p:cNvSpPr/>
            <p:nvPr/>
          </p:nvSpPr>
          <p:spPr>
            <a:xfrm>
              <a:off x="1474390" y="3584409"/>
              <a:ext cx="1517179" cy="64452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2"/>
            <p:cNvSpPr txBox="1"/>
            <p:nvPr/>
          </p:nvSpPr>
          <p:spPr>
            <a:xfrm>
              <a:off x="1419619" y="3623536"/>
              <a:ext cx="1626720" cy="498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lang="pt-BR" sz="1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Elaboração das minutas dos documentos licitatórios</a:t>
              </a:r>
              <a:endParaRPr dirty="0"/>
            </a:p>
          </p:txBody>
        </p:sp>
      </p:grpSp>
      <p:grpSp>
        <p:nvGrpSpPr>
          <p:cNvPr id="296" name="Google Shape;296;p12"/>
          <p:cNvGrpSpPr/>
          <p:nvPr/>
        </p:nvGrpSpPr>
        <p:grpSpPr>
          <a:xfrm>
            <a:off x="6724827" y="2084675"/>
            <a:ext cx="1238480" cy="687272"/>
            <a:chOff x="1419619" y="3584409"/>
            <a:chExt cx="1626720" cy="656818"/>
          </a:xfrm>
        </p:grpSpPr>
        <p:sp>
          <p:nvSpPr>
            <p:cNvPr id="297" name="Google Shape;297;p12"/>
            <p:cNvSpPr/>
            <p:nvPr/>
          </p:nvSpPr>
          <p:spPr>
            <a:xfrm>
              <a:off x="1474390" y="3584409"/>
              <a:ext cx="1517179" cy="64452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12"/>
            <p:cNvSpPr txBox="1"/>
            <p:nvPr/>
          </p:nvSpPr>
          <p:spPr>
            <a:xfrm>
              <a:off x="1419619" y="3623536"/>
              <a:ext cx="1626720" cy="617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lang="pt-BR" sz="1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Consulta e audiência pública</a:t>
              </a:r>
              <a:endParaRPr dirty="0"/>
            </a:p>
          </p:txBody>
        </p:sp>
      </p:grpSp>
      <p:grpSp>
        <p:nvGrpSpPr>
          <p:cNvPr id="299" name="Google Shape;299;p12"/>
          <p:cNvGrpSpPr/>
          <p:nvPr/>
        </p:nvGrpSpPr>
        <p:grpSpPr>
          <a:xfrm>
            <a:off x="8175039" y="2069649"/>
            <a:ext cx="1238480" cy="687272"/>
            <a:chOff x="1419619" y="3584409"/>
            <a:chExt cx="1626720" cy="656818"/>
          </a:xfrm>
        </p:grpSpPr>
        <p:sp>
          <p:nvSpPr>
            <p:cNvPr id="300" name="Google Shape;300;p12"/>
            <p:cNvSpPr/>
            <p:nvPr/>
          </p:nvSpPr>
          <p:spPr>
            <a:xfrm>
              <a:off x="1474390" y="3584409"/>
              <a:ext cx="1517179" cy="64452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2"/>
            <p:cNvSpPr txBox="1"/>
            <p:nvPr/>
          </p:nvSpPr>
          <p:spPr>
            <a:xfrm>
              <a:off x="1419619" y="3623536"/>
              <a:ext cx="1626720" cy="617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lang="pt-BR" sz="12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Procedimentos prévios à licitação</a:t>
              </a:r>
              <a:endParaRPr/>
            </a:p>
          </p:txBody>
        </p:sp>
      </p:grpSp>
      <p:cxnSp>
        <p:nvCxnSpPr>
          <p:cNvPr id="302" name="Google Shape;302;p12"/>
          <p:cNvCxnSpPr>
            <a:stCxn id="300" idx="2"/>
          </p:cNvCxnSpPr>
          <p:nvPr/>
        </p:nvCxnSpPr>
        <p:spPr>
          <a:xfrm>
            <a:off x="8794279" y="2744056"/>
            <a:ext cx="0" cy="1120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dash"/>
            <a:miter lim="800000"/>
            <a:headEnd type="none" w="sm" len="sm"/>
            <a:tailEnd type="triangle" w="med" len="med"/>
          </a:ln>
        </p:spPr>
      </p:cxnSp>
      <p:grpSp>
        <p:nvGrpSpPr>
          <p:cNvPr id="303" name="Google Shape;303;p12"/>
          <p:cNvGrpSpPr/>
          <p:nvPr/>
        </p:nvGrpSpPr>
        <p:grpSpPr>
          <a:xfrm>
            <a:off x="9593901" y="1903561"/>
            <a:ext cx="1238480" cy="1025488"/>
            <a:chOff x="1419619" y="3584409"/>
            <a:chExt cx="1626720" cy="644523"/>
          </a:xfrm>
        </p:grpSpPr>
        <p:sp>
          <p:nvSpPr>
            <p:cNvPr id="304" name="Google Shape;304;p12"/>
            <p:cNvSpPr/>
            <p:nvPr/>
          </p:nvSpPr>
          <p:spPr>
            <a:xfrm>
              <a:off x="1474390" y="3584409"/>
              <a:ext cx="1517179" cy="64452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2"/>
            <p:cNvSpPr txBox="1"/>
            <p:nvPr/>
          </p:nvSpPr>
          <p:spPr>
            <a:xfrm>
              <a:off x="1419619" y="3623536"/>
              <a:ext cx="1626720" cy="522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</a:pPr>
              <a:r>
                <a:rPr lang="pt-BR" sz="12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Publicação do edital e procedimento licitatório</a:t>
              </a:r>
              <a:endParaRPr/>
            </a:p>
          </p:txBody>
        </p:sp>
      </p:grpSp>
      <p:cxnSp>
        <p:nvCxnSpPr>
          <p:cNvPr id="306" name="Google Shape;306;p12"/>
          <p:cNvCxnSpPr/>
          <p:nvPr/>
        </p:nvCxnSpPr>
        <p:spPr>
          <a:xfrm flipH="1">
            <a:off x="3229711" y="2882978"/>
            <a:ext cx="8100" cy="1120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dash"/>
            <a:miter lim="800000"/>
            <a:headEnd type="none" w="sm" len="sm"/>
            <a:tailEnd type="triangle" w="med" len="med"/>
          </a:ln>
        </p:spPr>
      </p:cxnSp>
      <p:sp>
        <p:nvSpPr>
          <p:cNvPr id="307" name="Google Shape;307;p12"/>
          <p:cNvSpPr txBox="1"/>
          <p:nvPr/>
        </p:nvSpPr>
        <p:spPr>
          <a:xfrm>
            <a:off x="3229700" y="4137406"/>
            <a:ext cx="3833400" cy="1169700"/>
          </a:xfrm>
          <a:prstGeom prst="rect">
            <a:avLst/>
          </a:prstGeom>
          <a:noFill/>
          <a:ln w="12700" cap="flat" cmpd="sng">
            <a:solidFill>
              <a:schemeClr val="accent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Calibri"/>
              <a:buNone/>
            </a:pPr>
            <a:r>
              <a:rPr lang="pt-BR" sz="1400" b="1" i="0" u="sng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Principais conclusões até o momento</a:t>
            </a:r>
            <a:r>
              <a:rPr lang="pt-BR" sz="14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Arial"/>
              <a:buChar char="•"/>
            </a:pPr>
            <a:r>
              <a:rPr lang="pt-BR" sz="1400" b="0" i="0" u="none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Eventualidade de lei autorizativa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Arial"/>
              <a:buChar char="•"/>
            </a:pPr>
            <a:r>
              <a:rPr lang="pt-BR" sz="1400" b="0" i="0" u="none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Participação social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Arial"/>
              <a:buChar char="•"/>
            </a:pPr>
            <a:r>
              <a:rPr lang="pt-BR" sz="1400" b="0" i="0" u="none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Revogação da MIP em andamento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Arial"/>
              <a:buChar char="•"/>
            </a:pPr>
            <a:r>
              <a:rPr lang="pt-BR" sz="1400" b="0" i="0" u="none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Aditamento do Convênio com a AGER-MT</a:t>
            </a:r>
            <a:endParaRPr dirty="0"/>
          </a:p>
        </p:txBody>
      </p:sp>
      <p:cxnSp>
        <p:nvCxnSpPr>
          <p:cNvPr id="308" name="Google Shape;308;p12"/>
          <p:cNvCxnSpPr/>
          <p:nvPr/>
        </p:nvCxnSpPr>
        <p:spPr>
          <a:xfrm rot="10800000">
            <a:off x="4701017" y="1037200"/>
            <a:ext cx="0" cy="990103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dash"/>
            <a:miter lim="800000"/>
            <a:headEnd type="none" w="sm" len="sm"/>
            <a:tailEnd type="triangle" w="med" len="med"/>
          </a:ln>
        </p:spPr>
      </p:cxnSp>
      <p:sp>
        <p:nvSpPr>
          <p:cNvPr id="309" name="Google Shape;309;p12"/>
          <p:cNvSpPr/>
          <p:nvPr/>
        </p:nvSpPr>
        <p:spPr>
          <a:xfrm rot="5400000">
            <a:off x="4544004" y="1959532"/>
            <a:ext cx="288600" cy="523800"/>
          </a:xfrm>
          <a:prstGeom prst="leftBrace">
            <a:avLst>
              <a:gd name="adj1" fmla="val 26288"/>
              <a:gd name="adj2" fmla="val 47608"/>
            </a:avLst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2"/>
          <p:cNvSpPr txBox="1"/>
          <p:nvPr/>
        </p:nvSpPr>
        <p:spPr>
          <a:xfrm>
            <a:off x="4745449" y="711512"/>
            <a:ext cx="1765519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200"/>
              <a:buFont typeface="Calibri"/>
              <a:buNone/>
            </a:pPr>
            <a:r>
              <a:rPr lang="pt-BR" b="0" i="0" u="none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Caso se decida pela delegação dos serviços, o projeto passará para as demais etapas</a:t>
            </a:r>
            <a:endParaRPr dirty="0"/>
          </a:p>
        </p:txBody>
      </p:sp>
      <p:sp>
        <p:nvSpPr>
          <p:cNvPr id="311" name="Google Shape;311;p12"/>
          <p:cNvSpPr txBox="1"/>
          <p:nvPr/>
        </p:nvSpPr>
        <p:spPr>
          <a:xfrm>
            <a:off x="2744850" y="1595755"/>
            <a:ext cx="1139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AD47"/>
              </a:buClr>
              <a:buSzPts val="1400"/>
              <a:buFont typeface="Calibri"/>
              <a:buNone/>
            </a:pPr>
            <a:r>
              <a:rPr lang="pt-BR" sz="1400" b="1" i="0" u="none" strike="noStrike" cap="none">
                <a:solidFill>
                  <a:srgbClr val="70AD47"/>
                </a:solidFill>
                <a:latin typeface="Calibri"/>
                <a:ea typeface="Calibri"/>
                <a:cs typeface="Calibri"/>
                <a:sym typeface="Calibri"/>
              </a:rPr>
              <a:t>Etapa atual</a:t>
            </a:r>
            <a:endParaRPr/>
          </a:p>
        </p:txBody>
      </p:sp>
      <p:cxnSp>
        <p:nvCxnSpPr>
          <p:cNvPr id="312" name="Google Shape;312;p12"/>
          <p:cNvCxnSpPr/>
          <p:nvPr/>
        </p:nvCxnSpPr>
        <p:spPr>
          <a:xfrm rot="10800000">
            <a:off x="6591892" y="1356313"/>
            <a:ext cx="0" cy="990103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dash"/>
            <a:miter lim="800000"/>
            <a:headEnd type="none" w="sm" len="sm"/>
            <a:tailEnd type="triangle" w="med" len="med"/>
          </a:ln>
        </p:spPr>
      </p:cxnSp>
      <p:sp>
        <p:nvSpPr>
          <p:cNvPr id="313" name="Google Shape;313;p12"/>
          <p:cNvSpPr txBox="1"/>
          <p:nvPr/>
        </p:nvSpPr>
        <p:spPr>
          <a:xfrm>
            <a:off x="6677189" y="712789"/>
            <a:ext cx="2059187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200"/>
              <a:buFont typeface="Calibri"/>
              <a:buNone/>
            </a:pPr>
            <a:r>
              <a:rPr lang="pt-BR" b="0" i="0" u="none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Recomenda-se que, antes da consulta e audiência pública, a revisão do PMSB já esteja aprovada pela Câmara Municipal.</a:t>
            </a:r>
            <a:endParaRPr dirty="0"/>
          </a:p>
        </p:txBody>
      </p:sp>
      <p:sp>
        <p:nvSpPr>
          <p:cNvPr id="314" name="Google Shape;314;p12"/>
          <p:cNvSpPr txBox="1"/>
          <p:nvPr/>
        </p:nvSpPr>
        <p:spPr>
          <a:xfrm>
            <a:off x="8353423" y="3904772"/>
            <a:ext cx="3407981" cy="11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Arial"/>
              <a:buChar char="•"/>
            </a:pPr>
            <a:r>
              <a:rPr lang="pt-BR" sz="1400" b="0" i="0" u="none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Aprovação do Conselho Gestor de PPP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Arial"/>
              <a:buChar char="•"/>
            </a:pPr>
            <a:r>
              <a:rPr lang="pt-BR" sz="1400" b="0" i="0" u="none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Envio da documentação ao Tribunal de Contas do Estado de Mato Grosso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Arial"/>
              <a:buChar char="•"/>
            </a:pPr>
            <a:r>
              <a:rPr lang="pt-BR" sz="1400" b="0" i="0" u="none" strike="noStrike" cap="none" dirty="0">
                <a:solidFill>
                  <a:srgbClr val="4472C4"/>
                </a:solidFill>
                <a:latin typeface="Calibri"/>
                <a:ea typeface="Calibri"/>
                <a:cs typeface="Calibri"/>
                <a:sym typeface="Calibri"/>
              </a:rPr>
              <a:t>Demais procedimentos identificados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 dirty="0">
              <a:solidFill>
                <a:srgbClr val="4472C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Google Shape;319;p13"/>
          <p:cNvGrpSpPr/>
          <p:nvPr/>
        </p:nvGrpSpPr>
        <p:grpSpPr>
          <a:xfrm>
            <a:off x="1972618" y="1003300"/>
            <a:ext cx="9364362" cy="2723989"/>
            <a:chOff x="4118" y="0"/>
            <a:chExt cx="9364362" cy="2723989"/>
          </a:xfrm>
        </p:grpSpPr>
        <p:sp>
          <p:nvSpPr>
            <p:cNvPr id="320" name="Google Shape;320;p13"/>
            <p:cNvSpPr/>
            <p:nvPr/>
          </p:nvSpPr>
          <p:spPr>
            <a:xfrm>
              <a:off x="702945" y="0"/>
              <a:ext cx="7966710" cy="272398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CCD3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3"/>
            <p:cNvSpPr/>
            <p:nvPr/>
          </p:nvSpPr>
          <p:spPr>
            <a:xfrm>
              <a:off x="4118" y="817196"/>
              <a:ext cx="1800838" cy="108959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3"/>
            <p:cNvSpPr txBox="1"/>
            <p:nvPr/>
          </p:nvSpPr>
          <p:spPr>
            <a:xfrm>
              <a:off x="57308" y="870386"/>
              <a:ext cx="1694458" cy="9832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pt-BR" sz="1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Plano de Trabalho e </a:t>
              </a:r>
              <a:r>
                <a:rPr lang="pt-BR" sz="1900" b="1" i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Data Request</a:t>
              </a:r>
              <a:endParaRPr sz="19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3"/>
            <p:cNvSpPr/>
            <p:nvPr/>
          </p:nvSpPr>
          <p:spPr>
            <a:xfrm>
              <a:off x="1894999" y="817196"/>
              <a:ext cx="1800838" cy="1089595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3"/>
            <p:cNvSpPr txBox="1"/>
            <p:nvPr/>
          </p:nvSpPr>
          <p:spPr>
            <a:xfrm>
              <a:off x="1948189" y="870386"/>
              <a:ext cx="1694458" cy="9832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pt-BR" sz="1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Situação Fiscal do Poder Municipal</a:t>
              </a:r>
              <a:endParaRPr/>
            </a:p>
          </p:txBody>
        </p:sp>
        <p:sp>
          <p:nvSpPr>
            <p:cNvPr id="325" name="Google Shape;325;p13"/>
            <p:cNvSpPr/>
            <p:nvPr/>
          </p:nvSpPr>
          <p:spPr>
            <a:xfrm>
              <a:off x="3785880" y="817196"/>
              <a:ext cx="1800838" cy="1089595"/>
            </a:xfrm>
            <a:prstGeom prst="roundRect">
              <a:avLst>
                <a:gd name="adj" fmla="val 16667"/>
              </a:avLst>
            </a:prstGeom>
            <a:solidFill>
              <a:srgbClr val="7030A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3"/>
            <p:cNvSpPr txBox="1"/>
            <p:nvPr/>
          </p:nvSpPr>
          <p:spPr>
            <a:xfrm>
              <a:off x="3839070" y="870386"/>
              <a:ext cx="1694458" cy="9832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pt-BR" sz="1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Diagnóstico de Atratividade</a:t>
              </a:r>
              <a:endParaRPr/>
            </a:p>
          </p:txBody>
        </p:sp>
        <p:sp>
          <p:nvSpPr>
            <p:cNvPr id="327" name="Google Shape;327;p13"/>
            <p:cNvSpPr/>
            <p:nvPr/>
          </p:nvSpPr>
          <p:spPr>
            <a:xfrm>
              <a:off x="5676761" y="817196"/>
              <a:ext cx="1800838" cy="1089595"/>
            </a:xfrm>
            <a:prstGeom prst="roundRect">
              <a:avLst>
                <a:gd name="adj" fmla="val 16667"/>
              </a:avLst>
            </a:prstGeom>
            <a:solidFill>
              <a:srgbClr val="C55A1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3"/>
            <p:cNvSpPr txBox="1"/>
            <p:nvPr/>
          </p:nvSpPr>
          <p:spPr>
            <a:xfrm>
              <a:off x="5729951" y="870386"/>
              <a:ext cx="1694458" cy="9832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pt-BR" sz="1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Estudo de Pré-Viabilidade</a:t>
              </a:r>
              <a:endParaRPr/>
            </a:p>
          </p:txBody>
        </p:sp>
        <p:sp>
          <p:nvSpPr>
            <p:cNvPr id="329" name="Google Shape;329;p13"/>
            <p:cNvSpPr/>
            <p:nvPr/>
          </p:nvSpPr>
          <p:spPr>
            <a:xfrm>
              <a:off x="7567642" y="817196"/>
              <a:ext cx="1800838" cy="1089595"/>
            </a:xfrm>
            <a:prstGeom prst="roundRect">
              <a:avLst>
                <a:gd name="adj" fmla="val 16667"/>
              </a:avLst>
            </a:prstGeom>
            <a:solidFill>
              <a:srgbClr val="BF9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3"/>
            <p:cNvSpPr txBox="1"/>
            <p:nvPr/>
          </p:nvSpPr>
          <p:spPr>
            <a:xfrm>
              <a:off x="7620832" y="870386"/>
              <a:ext cx="1694458" cy="9832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pt-BR" sz="1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Modelagem Econômico-Financeira</a:t>
              </a:r>
              <a:endParaRPr/>
            </a:p>
          </p:txBody>
        </p:sp>
      </p:grpSp>
      <p:sp>
        <p:nvSpPr>
          <p:cNvPr id="331" name="Google Shape;331;p13"/>
          <p:cNvSpPr txBox="1"/>
          <p:nvPr/>
        </p:nvSpPr>
        <p:spPr>
          <a:xfrm>
            <a:off x="8610600" y="595813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3"/>
          <p:cNvSpPr txBox="1"/>
          <p:nvPr/>
        </p:nvSpPr>
        <p:spPr>
          <a:xfrm>
            <a:off x="1872867" y="3175222"/>
            <a:ext cx="1982198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Status: Concluído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Documento técnico que detalha </a:t>
            </a:r>
            <a:r>
              <a:rPr lang="pt-BR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fases e os produtos a serem entregues</a:t>
            </a:r>
            <a:r>
              <a:rPr lang="pt-B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ao contratante. </a:t>
            </a: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3"/>
          <p:cNvSpPr txBox="1"/>
          <p:nvPr/>
        </p:nvSpPr>
        <p:spPr>
          <a:xfrm>
            <a:off x="3797873" y="3165006"/>
            <a:ext cx="1836382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Status: Concluído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Documento técnico que tem por objetivo </a:t>
            </a:r>
            <a:r>
              <a:rPr lang="pt-BR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analisar a sustentabilidade fiscal </a:t>
            </a:r>
            <a:r>
              <a:rPr lang="pt-B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administração pública local.</a:t>
            </a:r>
            <a:endParaRPr dirty="0"/>
          </a:p>
        </p:txBody>
      </p:sp>
      <p:sp>
        <p:nvSpPr>
          <p:cNvPr id="334" name="Google Shape;334;p13"/>
          <p:cNvSpPr txBox="1"/>
          <p:nvPr/>
        </p:nvSpPr>
        <p:spPr>
          <a:xfrm>
            <a:off x="5735638" y="3177706"/>
            <a:ext cx="1908175" cy="21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Status: Concluído</a:t>
            </a:r>
            <a:endParaRPr dirty="0">
              <a:solidFill>
                <a:srgbClr val="00B05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Documento técnico elaborado com o objetivo de </a:t>
            </a:r>
            <a:r>
              <a:rPr lang="pt-BR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avaliar o interesse potencial de investidores privados e boas práticas de mercado.</a:t>
            </a: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3"/>
          <p:cNvSpPr txBox="1"/>
          <p:nvPr/>
        </p:nvSpPr>
        <p:spPr>
          <a:xfrm>
            <a:off x="7577711" y="3161841"/>
            <a:ext cx="1909779" cy="3235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Status: Concluído</a:t>
            </a:r>
            <a:endParaRPr dirty="0">
              <a:solidFill>
                <a:srgbClr val="00B05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 o Plano de Negócio Preliminar do Projeto</a:t>
            </a:r>
            <a:r>
              <a:rPr lang="pt-B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O modelo econômico do Projeto é consolidado com base em </a:t>
            </a: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Premissas econômico-financeira</a:t>
            </a:r>
            <a:r>
              <a:rPr lang="pt-BR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pt-BR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Essas informações apoiam a avaliação de viabilidade financeira do Projeto.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3"/>
          <p:cNvSpPr txBox="1"/>
          <p:nvPr/>
        </p:nvSpPr>
        <p:spPr>
          <a:xfrm>
            <a:off x="9474504" y="3149624"/>
            <a:ext cx="1949988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Status: Em fase de conclusão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relatório consolida os aspectos relacionados à viabilidade econômico-</a:t>
            </a:r>
            <a:r>
              <a:rPr lang="pt-B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financeira e a</a:t>
            </a:r>
            <a:r>
              <a:rPr lang="pt-BR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rentabilidade do objeto de concessão.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3"/>
          <p:cNvSpPr txBox="1"/>
          <p:nvPr/>
        </p:nvSpPr>
        <p:spPr>
          <a:xfrm flipH="1">
            <a:off x="241299" y="1905000"/>
            <a:ext cx="1511300" cy="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Econômico Financeiro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4"/>
          <p:cNvSpPr txBox="1"/>
          <p:nvPr/>
        </p:nvSpPr>
        <p:spPr>
          <a:xfrm>
            <a:off x="2071690" y="660724"/>
            <a:ext cx="922538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4" name="Google Shape;344;p14"/>
          <p:cNvCxnSpPr/>
          <p:nvPr/>
        </p:nvCxnSpPr>
        <p:spPr>
          <a:xfrm>
            <a:off x="1896786" y="225974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5" name="Google Shape;345;p14"/>
          <p:cNvSpPr txBox="1"/>
          <p:nvPr/>
        </p:nvSpPr>
        <p:spPr>
          <a:xfrm>
            <a:off x="4955059" y="6549081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4"/>
          <p:cNvSpPr txBox="1"/>
          <p:nvPr/>
        </p:nvSpPr>
        <p:spPr>
          <a:xfrm>
            <a:off x="6821736" y="1264232"/>
            <a:ext cx="4393435" cy="4320000"/>
          </a:xfrm>
          <a:prstGeom prst="rect">
            <a:avLst/>
          </a:prstGeom>
          <a:solidFill>
            <a:schemeClr val="accent2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Atualização do PMSB</a:t>
            </a:r>
            <a:endParaRPr sz="2000" b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33147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Calibri"/>
              <a:buChar char="●"/>
            </a:pPr>
            <a:r>
              <a:rPr lang="pt-BR" sz="1800" b="1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Em Fase Final de Elaboração</a:t>
            </a:r>
            <a:endParaRPr sz="1800" dirty="0">
              <a:solidFill>
                <a:schemeClr val="dk1"/>
              </a:solidFill>
            </a:endParaRPr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      - Diagnóstico dos Sistemas de Água, Esgoto, Resíduos e Drenagem</a:t>
            </a:r>
            <a:endParaRPr sz="1800" dirty="0"/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/>
              <a:t>  </a:t>
            </a:r>
            <a:r>
              <a:rPr lang="pt-BR" sz="18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    - Prognóstico com a definição das Metas, Programas e Ações.</a:t>
            </a:r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rgbClr val="0C0C0C"/>
              </a:solidFill>
              <a:latin typeface="Calibri"/>
              <a:cs typeface="Calibri"/>
              <a:sym typeface="Calibri"/>
            </a:endParaRPr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rgbClr val="0C0C0C"/>
              </a:solidFill>
              <a:latin typeface="Calibri"/>
              <a:cs typeface="Calibri"/>
              <a:sym typeface="Calibri"/>
            </a:endParaRPr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rgbClr val="0C0C0C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47" name="Google Shape;347;p14"/>
          <p:cNvSpPr txBox="1"/>
          <p:nvPr/>
        </p:nvSpPr>
        <p:spPr>
          <a:xfrm>
            <a:off x="2025714" y="2744091"/>
            <a:ext cx="8792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4"/>
          <p:cNvSpPr txBox="1"/>
          <p:nvPr/>
        </p:nvSpPr>
        <p:spPr>
          <a:xfrm>
            <a:off x="2093204" y="1285489"/>
            <a:ext cx="4373697" cy="4308831"/>
          </a:xfrm>
          <a:prstGeom prst="rect">
            <a:avLst/>
          </a:prstGeom>
          <a:solidFill>
            <a:srgbClr val="00B050"/>
          </a:solidFill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Estudo de Viabilidade Técnica e Econômico-financeira</a:t>
            </a:r>
            <a:endParaRPr sz="2000" b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33147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pt-BR" sz="1800" b="1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Etapa Concluída</a:t>
            </a:r>
            <a:endParaRPr sz="1800" dirty="0"/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    - Diagnóstico dos Sistemas de Água e Esgoto</a:t>
            </a:r>
            <a:endParaRPr sz="1800" dirty="0"/>
          </a:p>
          <a:p>
            <a:pPr marL="342900" marR="33147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pt-BR" sz="1800" b="1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Em Elaboração</a:t>
            </a:r>
            <a:endParaRPr sz="1800" dirty="0"/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    - Prognóstico/Solução de Engenharia</a:t>
            </a:r>
            <a:endParaRPr sz="1800" dirty="0"/>
          </a:p>
          <a:p>
            <a:pPr marL="342900" marR="33147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Arial"/>
              <a:buChar char="•"/>
            </a:pPr>
            <a:r>
              <a:rPr lang="pt-BR" sz="1800" b="1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Próximos Passos</a:t>
            </a:r>
            <a:endParaRPr sz="1800" dirty="0"/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    - Estudos Socioambientais.</a:t>
            </a:r>
          </a:p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49" name="Google Shape;349;p14"/>
          <p:cNvSpPr txBox="1"/>
          <p:nvPr/>
        </p:nvSpPr>
        <p:spPr>
          <a:xfrm>
            <a:off x="279133" y="2608446"/>
            <a:ext cx="10972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Técnica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1" descr="Mão com unhas pintadas de azul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 t="6028" b="6029"/>
          <a:stretch/>
        </p:blipFill>
        <p:spPr>
          <a:xfrm>
            <a:off x="1" y="-151240"/>
            <a:ext cx="12192000" cy="7148793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 txBox="1"/>
          <p:nvPr/>
        </p:nvSpPr>
        <p:spPr>
          <a:xfrm>
            <a:off x="502920" y="1950721"/>
            <a:ext cx="5120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1"/>
          <p:cNvSpPr txBox="1"/>
          <p:nvPr/>
        </p:nvSpPr>
        <p:spPr>
          <a:xfrm>
            <a:off x="213852" y="2791858"/>
            <a:ext cx="91746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Abastecimento de água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Diagnóstico inicial</a:t>
            </a:r>
            <a:endParaRPr sz="2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a9445e00aa_0_0"/>
          <p:cNvSpPr txBox="1"/>
          <p:nvPr/>
        </p:nvSpPr>
        <p:spPr>
          <a:xfrm>
            <a:off x="123986" y="2123268"/>
            <a:ext cx="15498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Situação Atual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3a9445e00aa_0_0"/>
          <p:cNvSpPr txBox="1"/>
          <p:nvPr/>
        </p:nvSpPr>
        <p:spPr>
          <a:xfrm>
            <a:off x="2434734" y="512763"/>
            <a:ext cx="8792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Como funciona o sistema de abastecimento de água? </a:t>
            </a:r>
            <a:endParaRPr sz="2400" b="0" i="0" u="none" strike="noStrike" cap="none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67" name="Google Shape;167;g3a9445e00aa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6787" y="1158240"/>
            <a:ext cx="9910916" cy="473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7"/>
          <p:cNvGrpSpPr/>
          <p:nvPr/>
        </p:nvGrpSpPr>
        <p:grpSpPr>
          <a:xfrm>
            <a:off x="1976284" y="1084059"/>
            <a:ext cx="9910916" cy="4439159"/>
            <a:chOff x="0" y="1334781"/>
            <a:chExt cx="9910916" cy="4439159"/>
          </a:xfrm>
        </p:grpSpPr>
        <p:sp>
          <p:nvSpPr>
            <p:cNvPr id="174" name="Google Shape;174;p7"/>
            <p:cNvSpPr/>
            <p:nvPr/>
          </p:nvSpPr>
          <p:spPr>
            <a:xfrm>
              <a:off x="0" y="1334781"/>
              <a:ext cx="9910916" cy="4446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7"/>
            <p:cNvSpPr txBox="1"/>
            <p:nvPr/>
          </p:nvSpPr>
          <p:spPr>
            <a:xfrm>
              <a:off x="21704" y="1356485"/>
              <a:ext cx="9867508" cy="401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97,6% </a:t>
              </a:r>
              <a:r>
                <a:rPr lang="pt-BR" sz="19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 população com acesso à rede</a:t>
              </a:r>
              <a:endParaRPr sz="1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7"/>
            <p:cNvSpPr/>
            <p:nvPr/>
          </p:nvSpPr>
          <p:spPr>
            <a:xfrm>
              <a:off x="0" y="1834101"/>
              <a:ext cx="9910916" cy="4446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7"/>
            <p:cNvSpPr txBox="1"/>
            <p:nvPr/>
          </p:nvSpPr>
          <p:spPr>
            <a:xfrm>
              <a:off x="21704" y="1855805"/>
              <a:ext cx="9867508" cy="401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113,5 mil </a:t>
              </a:r>
              <a:r>
                <a:rPr lang="pt-BR" sz="1900">
                  <a:solidFill>
                    <a:schemeClr val="lt1"/>
                  </a:solidFill>
                </a:rPr>
                <a:t>Economias ativas (Unidades </a:t>
              </a:r>
              <a:r>
                <a:rPr lang="pt-BR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Consumidoras)</a:t>
              </a:r>
              <a:endPara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7"/>
            <p:cNvSpPr/>
            <p:nvPr/>
          </p:nvSpPr>
          <p:spPr>
            <a:xfrm>
              <a:off x="0" y="2333421"/>
              <a:ext cx="9910916" cy="4446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7"/>
            <p:cNvSpPr txBox="1"/>
            <p:nvPr/>
          </p:nvSpPr>
          <p:spPr>
            <a:xfrm>
              <a:off x="21704" y="2355125"/>
              <a:ext cx="9867508" cy="401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100 mil </a:t>
              </a:r>
              <a:r>
                <a:rPr lang="pt-BR" sz="1900">
                  <a:solidFill>
                    <a:schemeClr val="lt1"/>
                  </a:solidFill>
                </a:rPr>
                <a:t>L</a:t>
              </a:r>
              <a:r>
                <a:rPr lang="pt-BR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igações </a:t>
              </a:r>
              <a:r>
                <a:rPr lang="pt-BR" sz="1900">
                  <a:solidFill>
                    <a:schemeClr val="lt1"/>
                  </a:solidFill>
                </a:rPr>
                <a:t>A</a:t>
              </a:r>
              <a:r>
                <a:rPr lang="pt-BR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tivas (Estruturas Físicas)</a:t>
              </a:r>
              <a:endPara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7"/>
            <p:cNvSpPr/>
            <p:nvPr/>
          </p:nvSpPr>
          <p:spPr>
            <a:xfrm>
              <a:off x="0" y="2832741"/>
              <a:ext cx="9910916" cy="444600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7"/>
            <p:cNvSpPr txBox="1"/>
            <p:nvPr/>
          </p:nvSpPr>
          <p:spPr>
            <a:xfrm>
              <a:off x="21704" y="2854445"/>
              <a:ext cx="9867508" cy="401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1.412.250 m </a:t>
              </a:r>
              <a:r>
                <a:rPr lang="pt-BR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 Rede de Distribuição</a:t>
              </a:r>
              <a:endPara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7"/>
            <p:cNvSpPr/>
            <p:nvPr/>
          </p:nvSpPr>
          <p:spPr>
            <a:xfrm>
              <a:off x="0" y="3332061"/>
              <a:ext cx="9910916" cy="4446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7"/>
            <p:cNvSpPr txBox="1"/>
            <p:nvPr/>
          </p:nvSpPr>
          <p:spPr>
            <a:xfrm>
              <a:off x="21704" y="3353765"/>
              <a:ext cx="9867508" cy="401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60% </a:t>
              </a:r>
              <a:r>
                <a:rPr lang="pt-BR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 </a:t>
              </a:r>
              <a:r>
                <a:rPr lang="pt-BR" sz="1900" b="0" i="0" u="sng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perdas</a:t>
              </a:r>
              <a:r>
                <a:rPr lang="pt-BR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na distribuição</a:t>
              </a:r>
              <a:endPara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0" y="3831381"/>
              <a:ext cx="9910916" cy="4446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7"/>
            <p:cNvSpPr txBox="1"/>
            <p:nvPr/>
          </p:nvSpPr>
          <p:spPr>
            <a:xfrm>
              <a:off x="21704" y="3853085"/>
              <a:ext cx="9867508" cy="401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r>
                <a:rPr lang="pt-BR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Sistemas de Captação Superficial de Água Bruta (todos </a:t>
              </a:r>
              <a:r>
                <a:rPr lang="pt-BR" sz="1900" b="0" i="0" u="sng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necessitam de intervenções</a:t>
              </a:r>
              <a:r>
                <a:rPr lang="pt-BR" sz="1900" b="0" i="0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sz="1900" b="0" i="0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7"/>
            <p:cNvSpPr/>
            <p:nvPr/>
          </p:nvSpPr>
          <p:spPr>
            <a:xfrm>
              <a:off x="0" y="4330701"/>
              <a:ext cx="9910916" cy="4446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7"/>
            <p:cNvSpPr txBox="1"/>
            <p:nvPr/>
          </p:nvSpPr>
          <p:spPr>
            <a:xfrm>
              <a:off x="21704" y="4352405"/>
              <a:ext cx="9867508" cy="401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96 </a:t>
              </a:r>
              <a:r>
                <a:rPr lang="pt-BR" sz="19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Sistemas Isolados de Poços</a:t>
              </a:r>
              <a:endParaRPr sz="1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0" y="4830021"/>
              <a:ext cx="9910916" cy="4446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7"/>
            <p:cNvSpPr txBox="1"/>
            <p:nvPr/>
          </p:nvSpPr>
          <p:spPr>
            <a:xfrm>
              <a:off x="21704" y="4851725"/>
              <a:ext cx="9867508" cy="401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r>
                <a:rPr lang="pt-BR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ETAs em operação (todas </a:t>
              </a:r>
              <a:r>
                <a:rPr lang="pt-BR" sz="1900" b="0" i="0" u="sng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necessitam de intervenções</a:t>
              </a:r>
              <a:r>
                <a:rPr lang="pt-BR" sz="1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de melhorias ou desativação)</a:t>
              </a:r>
              <a:endPara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7"/>
            <p:cNvSpPr/>
            <p:nvPr/>
          </p:nvSpPr>
          <p:spPr>
            <a:xfrm>
              <a:off x="0" y="5329340"/>
              <a:ext cx="9910916" cy="444600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7"/>
            <p:cNvSpPr txBox="1"/>
            <p:nvPr/>
          </p:nvSpPr>
          <p:spPr>
            <a:xfrm>
              <a:off x="21704" y="5351044"/>
              <a:ext cx="9867508" cy="4011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375" tIns="72375" rIns="72375" bIns="723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rPr lang="pt-BR" sz="19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 </a:t>
              </a:r>
              <a:r>
                <a:rPr lang="pt-BR" sz="1900" dirty="0">
                  <a:solidFill>
                    <a:schemeClr val="lt1"/>
                  </a:solidFill>
                </a:rPr>
                <a:t>Unidades </a:t>
              </a:r>
              <a:r>
                <a:rPr lang="pt-BR" sz="19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 Reservação (</a:t>
              </a:r>
              <a:r>
                <a:rPr lang="pt-BR" sz="1900" b="0" i="0" u="sng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insuficiente</a:t>
              </a:r>
              <a:r>
                <a:rPr lang="pt-BR" sz="19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para a demanda atual)</a:t>
              </a:r>
              <a:endParaRPr sz="1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" name="Google Shape;192;p7"/>
          <p:cNvSpPr txBox="1"/>
          <p:nvPr/>
        </p:nvSpPr>
        <p:spPr>
          <a:xfrm>
            <a:off x="123975" y="2123275"/>
            <a:ext cx="17199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Diagnóstico </a:t>
            </a:r>
            <a:r>
              <a:rPr lang="pt-BR" sz="18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Atual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2"/>
          <p:cNvPicPr preferRelativeResize="0"/>
          <p:nvPr/>
        </p:nvPicPr>
        <p:blipFill rotWithShape="1">
          <a:blip r:embed="rId3">
            <a:alphaModFix/>
          </a:blip>
          <a:srcRect t="21272"/>
          <a:stretch/>
        </p:blipFill>
        <p:spPr>
          <a:xfrm>
            <a:off x="2467075" y="369049"/>
            <a:ext cx="6324763" cy="5755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2"/>
          <p:cNvSpPr txBox="1"/>
          <p:nvPr/>
        </p:nvSpPr>
        <p:spPr>
          <a:xfrm>
            <a:off x="123985" y="2123268"/>
            <a:ext cx="189660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dirty="0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Existem 7 sistemas de captação superficial de água (Rio Cuiabá)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g3ad111d3e04_0_10"/>
          <p:cNvPicPr preferRelativeResize="0"/>
          <p:nvPr/>
        </p:nvPicPr>
        <p:blipFill rotWithShape="1">
          <a:blip r:embed="rId3">
            <a:alphaModFix/>
          </a:blip>
          <a:srcRect t="20697"/>
          <a:stretch/>
        </p:blipFill>
        <p:spPr>
          <a:xfrm>
            <a:off x="2467075" y="354549"/>
            <a:ext cx="6324776" cy="577706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3ad111d3e04_0_10"/>
          <p:cNvSpPr txBox="1"/>
          <p:nvPr/>
        </p:nvSpPr>
        <p:spPr>
          <a:xfrm>
            <a:off x="123985" y="2123268"/>
            <a:ext cx="1896600" cy="24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A cidade possui 8  Estações de Tratamento de Água (ETAs)</a:t>
            </a:r>
            <a:endParaRPr sz="1800" b="1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/>
          <p:nvPr/>
        </p:nvSpPr>
        <p:spPr>
          <a:xfrm>
            <a:off x="1882775" y="512763"/>
            <a:ext cx="933968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Contexto</a:t>
            </a:r>
            <a:endParaRPr sz="2800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71" name="Google Shape;71;p2"/>
          <p:cNvCxnSpPr/>
          <p:nvPr/>
        </p:nvCxnSpPr>
        <p:spPr>
          <a:xfrm>
            <a:off x="1896786" y="225974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72;p2"/>
          <p:cNvSpPr txBox="1"/>
          <p:nvPr/>
        </p:nvSpPr>
        <p:spPr>
          <a:xfrm>
            <a:off x="4955059" y="6549081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p2" descr="Mão com unhas pintadas de azul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 l="49025" r="10390"/>
          <a:stretch/>
        </p:blipFill>
        <p:spPr>
          <a:xfrm>
            <a:off x="0" y="1265128"/>
            <a:ext cx="1882775" cy="40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2"/>
          <p:cNvSpPr txBox="1"/>
          <p:nvPr/>
        </p:nvSpPr>
        <p:spPr>
          <a:xfrm>
            <a:off x="2016691" y="1179337"/>
            <a:ext cx="9857984" cy="4661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pt-BR" sz="20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Cobertura desigual entre regiões da cidade –</a:t>
            </a: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cobertura de abastecimento de água é superior à de esgotamento sanitário, mas ainda há bairros com serviço intermitente ou inexistente.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pt-BR" sz="20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Baixa coleta e tratamento de esgoto –</a:t>
            </a:r>
            <a:r>
              <a:rPr lang="pt-B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segundo o SNIS (2022), menos de 50% da população é atendida com coleta de esgoto e menos de 30% do esgoto gerado é tratado.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pt-BR" sz="20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Perdas elevadas na distribuição de água – </a:t>
            </a: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índice de perdas na distribuição de água tratada ultrapassa 50%.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pt-BR" sz="20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Déficit histórico de investimentos no setor – </a:t>
            </a: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sistema de saneamento de Várzea Grande sofre com </a:t>
            </a:r>
            <a:r>
              <a:rPr lang="pt-B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investimentos insuficientes ao longo das últimas décadas</a:t>
            </a: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 que compromete a expansão da rede e a melhoria dos serviços.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g3ad111d3e04_0_17"/>
          <p:cNvPicPr preferRelativeResize="0"/>
          <p:nvPr/>
        </p:nvPicPr>
        <p:blipFill rotWithShape="1">
          <a:blip r:embed="rId3">
            <a:alphaModFix/>
          </a:blip>
          <a:srcRect t="20998"/>
          <a:stretch/>
        </p:blipFill>
        <p:spPr>
          <a:xfrm>
            <a:off x="2467075" y="354550"/>
            <a:ext cx="6324775" cy="578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ad111d3e04_0_17"/>
          <p:cNvSpPr txBox="1"/>
          <p:nvPr/>
        </p:nvSpPr>
        <p:spPr>
          <a:xfrm>
            <a:off x="94987" y="2123268"/>
            <a:ext cx="18966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7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13 Sistemas de Reservação de água tratada servem a cidade atualmente</a:t>
            </a:r>
            <a:endParaRPr sz="1800" b="1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/>
          <p:nvPr/>
        </p:nvSpPr>
        <p:spPr>
          <a:xfrm>
            <a:off x="0" y="-103239"/>
            <a:ext cx="6179574" cy="6961239"/>
          </a:xfrm>
          <a:prstGeom prst="rect">
            <a:avLst/>
          </a:prstGeom>
          <a:solidFill>
            <a:srgbClr val="00B0F0"/>
          </a:solidFill>
          <a:ln w="25400" cap="flat" cmpd="sng">
            <a:solidFill>
              <a:srgbClr val="1C305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22" descr="Barril de madeira na água&#10;&#10;O conteúdo gerado por IA pode estar incorreto."/>
          <p:cNvPicPr preferRelativeResize="0"/>
          <p:nvPr/>
        </p:nvPicPr>
        <p:blipFill rotWithShape="1">
          <a:blip r:embed="rId3">
            <a:alphaModFix amt="79000"/>
          </a:blip>
          <a:srcRect t="6012" b="6011"/>
          <a:stretch/>
        </p:blipFill>
        <p:spPr>
          <a:xfrm>
            <a:off x="4881716" y="-392053"/>
            <a:ext cx="9424220" cy="7570277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21" name="Google Shape;221;p22"/>
          <p:cNvSpPr txBox="1"/>
          <p:nvPr/>
        </p:nvSpPr>
        <p:spPr>
          <a:xfrm>
            <a:off x="213852" y="2791858"/>
            <a:ext cx="9174480" cy="133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Esgotamento Sanitário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Diagnóstico inicial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"/>
          <p:cNvSpPr txBox="1"/>
          <p:nvPr/>
        </p:nvSpPr>
        <p:spPr>
          <a:xfrm>
            <a:off x="123986" y="2123268"/>
            <a:ext cx="17811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Sistema de esgotamento sanitário</a:t>
            </a:r>
            <a:r>
              <a:rPr lang="pt-BR" sz="18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r>
              <a:rPr lang="pt-BR" sz="18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 Como funciona?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8" name="Google Shape;22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5950" y="381000"/>
            <a:ext cx="9079650" cy="576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"/>
          <p:cNvSpPr txBox="1"/>
          <p:nvPr/>
        </p:nvSpPr>
        <p:spPr>
          <a:xfrm>
            <a:off x="123986" y="2123268"/>
            <a:ext cx="1719562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Diagnóstico Inicial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p8"/>
          <p:cNvGrpSpPr/>
          <p:nvPr/>
        </p:nvGrpSpPr>
        <p:grpSpPr>
          <a:xfrm>
            <a:off x="1961536" y="1274283"/>
            <a:ext cx="10073148" cy="4147200"/>
            <a:chOff x="0" y="1274284"/>
            <a:chExt cx="10073148" cy="4147200"/>
          </a:xfrm>
        </p:grpSpPr>
        <p:sp>
          <p:nvSpPr>
            <p:cNvPr id="236" name="Google Shape;236;p8"/>
            <p:cNvSpPr/>
            <p:nvPr/>
          </p:nvSpPr>
          <p:spPr>
            <a:xfrm>
              <a:off x="0" y="1274284"/>
              <a:ext cx="10073148" cy="4680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8"/>
            <p:cNvSpPr txBox="1"/>
            <p:nvPr/>
          </p:nvSpPr>
          <p:spPr>
            <a:xfrm>
              <a:off x="22846" y="1297130"/>
              <a:ext cx="10027456" cy="422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29,6% </a:t>
              </a:r>
              <a:r>
                <a:rPr lang="pt-BR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 população atendida com coleta</a:t>
              </a:r>
              <a:endParaRPr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0" y="1799884"/>
              <a:ext cx="10073148" cy="4680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8"/>
            <p:cNvSpPr txBox="1"/>
            <p:nvPr/>
          </p:nvSpPr>
          <p:spPr>
            <a:xfrm>
              <a:off x="22846" y="1822730"/>
              <a:ext cx="10027456" cy="422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16,6% </a:t>
              </a:r>
              <a:r>
                <a:rPr lang="pt-BR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 população com coleta e tratamento</a:t>
              </a:r>
              <a:endPara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0" y="2325484"/>
              <a:ext cx="10073148" cy="4680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8"/>
            <p:cNvSpPr txBox="1"/>
            <p:nvPr/>
          </p:nvSpPr>
          <p:spPr>
            <a:xfrm>
              <a:off x="22846" y="2348330"/>
              <a:ext cx="10027456" cy="422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pt-BR" sz="2000" b="1">
                  <a:solidFill>
                    <a:schemeClr val="lt1"/>
                  </a:solidFill>
                </a:rPr>
                <a:t>29.726</a:t>
              </a:r>
              <a:r>
                <a:rPr lang="pt-BR" sz="2000">
                  <a:solidFill>
                    <a:schemeClr val="lt1"/>
                  </a:solidFill>
                </a:rPr>
                <a:t> Economias Ativas (Unidades Consumidoras)</a:t>
              </a:r>
              <a:endParaRPr sz="2000" b="1">
                <a:solidFill>
                  <a:schemeClr val="lt1"/>
                </a:solidFill>
              </a:endParaRPr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0" y="2851084"/>
              <a:ext cx="10073148" cy="468000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8"/>
            <p:cNvSpPr txBox="1"/>
            <p:nvPr/>
          </p:nvSpPr>
          <p:spPr>
            <a:xfrm>
              <a:off x="22846" y="2873930"/>
              <a:ext cx="10027456" cy="422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>
                  <a:solidFill>
                    <a:schemeClr val="lt1"/>
                  </a:solidFill>
                </a:rPr>
                <a:t>28.949</a:t>
              </a:r>
              <a:r>
                <a:rPr lang="pt-BR" sz="2000">
                  <a:solidFill>
                    <a:schemeClr val="lt1"/>
                  </a:solidFill>
                </a:rPr>
                <a:t> Ligações Ativas (Estruturas Físicas)</a:t>
              </a:r>
              <a:endPara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0" y="3376684"/>
              <a:ext cx="10073148" cy="4680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8"/>
            <p:cNvSpPr txBox="1"/>
            <p:nvPr/>
          </p:nvSpPr>
          <p:spPr>
            <a:xfrm>
              <a:off x="22846" y="3399530"/>
              <a:ext cx="10027456" cy="422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403.071 m </a:t>
              </a:r>
              <a:r>
                <a:rPr lang="pt-BR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 Rede de Coleta e Afastamento</a:t>
              </a:r>
              <a:endPara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0" y="3902284"/>
              <a:ext cx="10073148" cy="4680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8"/>
            <p:cNvSpPr txBox="1"/>
            <p:nvPr/>
          </p:nvSpPr>
          <p:spPr>
            <a:xfrm>
              <a:off x="22846" y="3925130"/>
              <a:ext cx="10027456" cy="422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dirty="0">
                  <a:solidFill>
                    <a:schemeClr val="lt1"/>
                  </a:solidFill>
                </a:rPr>
                <a:t>12</a:t>
              </a:r>
              <a:r>
                <a:rPr lang="pt-BR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ETEs em operação (todas </a:t>
              </a:r>
              <a:r>
                <a:rPr lang="pt-BR" sz="2000" b="0" i="0" u="sng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necessitam intervenções</a:t>
              </a:r>
              <a:r>
                <a:rPr lang="pt-BR" sz="20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de melhorias e/ou desativação)</a:t>
              </a:r>
              <a:endParaRPr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0" y="4427884"/>
              <a:ext cx="10073148" cy="4680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8"/>
            <p:cNvSpPr txBox="1"/>
            <p:nvPr/>
          </p:nvSpPr>
          <p:spPr>
            <a:xfrm>
              <a:off x="22846" y="4450730"/>
              <a:ext cx="10027456" cy="422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 </a:t>
              </a:r>
              <a:r>
                <a:rPr lang="pt-BR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ETE de grande porte já prevista para implantação (ETE Santa Maria)</a:t>
              </a:r>
              <a:endPara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0" y="4953484"/>
              <a:ext cx="10073148" cy="4680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8"/>
            <p:cNvSpPr txBox="1"/>
            <p:nvPr/>
          </p:nvSpPr>
          <p:spPr>
            <a:xfrm>
              <a:off x="22846" y="4976330"/>
              <a:ext cx="10027456" cy="422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>
                  <a:solidFill>
                    <a:schemeClr val="lt1"/>
                  </a:solidFill>
                </a:rPr>
                <a:t>Capacidade instalada de Tratamento de Esgoto atende metade da demanda</a:t>
              </a:r>
              <a:endPara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"/>
          <p:cNvSpPr txBox="1"/>
          <p:nvPr/>
        </p:nvSpPr>
        <p:spPr>
          <a:xfrm>
            <a:off x="94490" y="825412"/>
            <a:ext cx="1852200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 dirty="0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A cidade conta com 24 Estações de Tratamento de Esgoto (ETEs) e há previsão para instalação de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dirty="0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mais 1</a:t>
            </a:r>
            <a:r>
              <a:rPr lang="pt-BR" sz="1800" b="1" i="0" u="none" strike="noStrike" cap="none" dirty="0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 de grande porte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797DD7F-0024-353D-8D23-5D8A63F7CE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768" t="4380"/>
          <a:stretch>
            <a:fillRect/>
          </a:stretch>
        </p:blipFill>
        <p:spPr>
          <a:xfrm>
            <a:off x="2947481" y="265948"/>
            <a:ext cx="7169288" cy="596895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23" descr="Uma imagem contendo água, pequeno, de madeira, relógi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4582" y="1"/>
            <a:ext cx="10435301" cy="6990736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3"/>
          <p:cNvSpPr/>
          <p:nvPr/>
        </p:nvSpPr>
        <p:spPr>
          <a:xfrm>
            <a:off x="-353961" y="-1"/>
            <a:ext cx="5515896" cy="6975987"/>
          </a:xfrm>
          <a:prstGeom prst="rect">
            <a:avLst/>
          </a:prstGeom>
          <a:solidFill>
            <a:srgbClr val="00B0F0"/>
          </a:solidFill>
          <a:ln w="25400" cap="flat" cmpd="sng">
            <a:solidFill>
              <a:srgbClr val="1C305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3"/>
          <p:cNvSpPr txBox="1"/>
          <p:nvPr/>
        </p:nvSpPr>
        <p:spPr>
          <a:xfrm>
            <a:off x="-1120876" y="3428019"/>
            <a:ext cx="722376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Quadro Geral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"/>
          <p:cNvSpPr txBox="1"/>
          <p:nvPr/>
        </p:nvSpPr>
        <p:spPr>
          <a:xfrm>
            <a:off x="109238" y="2286000"/>
            <a:ext cx="1822802" cy="133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Principais deficiências encontradas</a:t>
            </a:r>
            <a:endParaRPr/>
          </a:p>
        </p:txBody>
      </p:sp>
      <p:grpSp>
        <p:nvGrpSpPr>
          <p:cNvPr id="272" name="Google Shape;272;p9"/>
          <p:cNvGrpSpPr/>
          <p:nvPr/>
        </p:nvGrpSpPr>
        <p:grpSpPr>
          <a:xfrm>
            <a:off x="2182761" y="656015"/>
            <a:ext cx="9202994" cy="5140081"/>
            <a:chOff x="0" y="80828"/>
            <a:chExt cx="9202994" cy="5140081"/>
          </a:xfrm>
        </p:grpSpPr>
        <p:sp>
          <p:nvSpPr>
            <p:cNvPr id="273" name="Google Shape;273;p9"/>
            <p:cNvSpPr/>
            <p:nvPr/>
          </p:nvSpPr>
          <p:spPr>
            <a:xfrm>
              <a:off x="0" y="80828"/>
              <a:ext cx="9202994" cy="5148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9"/>
            <p:cNvSpPr txBox="1"/>
            <p:nvPr/>
          </p:nvSpPr>
          <p:spPr>
            <a:xfrm>
              <a:off x="25130" y="105958"/>
              <a:ext cx="9152734" cy="464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pt-BR" sz="2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Condições precárias de todas as estruturas de saneamento</a:t>
              </a:r>
              <a:endPara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0" y="658988"/>
              <a:ext cx="9202994" cy="5148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9"/>
            <p:cNvSpPr txBox="1"/>
            <p:nvPr/>
          </p:nvSpPr>
          <p:spPr>
            <a:xfrm>
              <a:off x="25130" y="684118"/>
              <a:ext cx="9152734" cy="464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pt-BR" sz="2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Déficit no serviço de esgotamento sanitário como um todo</a:t>
              </a:r>
              <a:endPara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0" y="1237148"/>
              <a:ext cx="9202994" cy="5148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9"/>
            <p:cNvSpPr txBox="1"/>
            <p:nvPr/>
          </p:nvSpPr>
          <p:spPr>
            <a:xfrm>
              <a:off x="25130" y="1262278"/>
              <a:ext cx="9152734" cy="464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pt-BR" sz="2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Elevado Índice de Perdas do sistema</a:t>
              </a:r>
              <a:endPara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9"/>
            <p:cNvSpPr/>
            <p:nvPr/>
          </p:nvSpPr>
          <p:spPr>
            <a:xfrm>
              <a:off x="0" y="1815309"/>
              <a:ext cx="9202994" cy="514800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9"/>
            <p:cNvSpPr txBox="1"/>
            <p:nvPr/>
          </p:nvSpPr>
          <p:spPr>
            <a:xfrm>
              <a:off x="25130" y="1840439"/>
              <a:ext cx="9152734" cy="464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pt-BR" sz="2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Déficit de micro e macro medição</a:t>
              </a:r>
              <a:endPara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0" y="2393469"/>
              <a:ext cx="9202994" cy="5148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9"/>
            <p:cNvSpPr txBox="1"/>
            <p:nvPr/>
          </p:nvSpPr>
          <p:spPr>
            <a:xfrm>
              <a:off x="25130" y="2418599"/>
              <a:ext cx="9152734" cy="464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pt-BR" sz="2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Déficit significativo de Reservação de água</a:t>
              </a:r>
              <a:endPara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0" y="2971629"/>
              <a:ext cx="9202994" cy="5148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9"/>
            <p:cNvSpPr txBox="1"/>
            <p:nvPr/>
          </p:nvSpPr>
          <p:spPr>
            <a:xfrm>
              <a:off x="25130" y="2996759"/>
              <a:ext cx="9152734" cy="464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pt-BR" sz="2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Estruturas descentralizadas com maior necessidade operacional</a:t>
              </a:r>
              <a:endPara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9"/>
            <p:cNvSpPr/>
            <p:nvPr/>
          </p:nvSpPr>
          <p:spPr>
            <a:xfrm>
              <a:off x="0" y="3549789"/>
              <a:ext cx="9202994" cy="5148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9"/>
            <p:cNvSpPr txBox="1"/>
            <p:nvPr/>
          </p:nvSpPr>
          <p:spPr>
            <a:xfrm>
              <a:off x="25130" y="3574919"/>
              <a:ext cx="9152734" cy="464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pt-BR" sz="2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Ausência de Plano de Segurança Hídrica</a:t>
              </a:r>
              <a:endPara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9"/>
            <p:cNvSpPr/>
            <p:nvPr/>
          </p:nvSpPr>
          <p:spPr>
            <a:xfrm>
              <a:off x="0" y="4127949"/>
              <a:ext cx="9202994" cy="514800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9"/>
            <p:cNvSpPr txBox="1"/>
            <p:nvPr/>
          </p:nvSpPr>
          <p:spPr>
            <a:xfrm>
              <a:off x="25130" y="4153079"/>
              <a:ext cx="9152734" cy="464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pt-BR" sz="2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Ausência de Projetos para reestruturação das Redes</a:t>
              </a:r>
              <a:endPara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9"/>
            <p:cNvSpPr/>
            <p:nvPr/>
          </p:nvSpPr>
          <p:spPr>
            <a:xfrm>
              <a:off x="0" y="4706109"/>
              <a:ext cx="9202994" cy="514800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9"/>
            <p:cNvSpPr txBox="1"/>
            <p:nvPr/>
          </p:nvSpPr>
          <p:spPr>
            <a:xfrm>
              <a:off x="25130" y="4731239"/>
              <a:ext cx="9152734" cy="464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pt-BR" sz="2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Ausência de Planos de Manutenção nas estruturas</a:t>
              </a:r>
              <a:endParaRPr sz="2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6"/>
          <p:cNvSpPr txBox="1"/>
          <p:nvPr/>
        </p:nvSpPr>
        <p:spPr>
          <a:xfrm>
            <a:off x="2434734" y="512763"/>
            <a:ext cx="879266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Fluxograma dos Produtos</a:t>
            </a:r>
            <a:endParaRPr sz="2400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66" name="Google Shape;366;p16"/>
          <p:cNvCxnSpPr/>
          <p:nvPr/>
        </p:nvCxnSpPr>
        <p:spPr>
          <a:xfrm>
            <a:off x="1896786" y="225974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67" name="Google Shape;367;p16"/>
          <p:cNvSpPr txBox="1"/>
          <p:nvPr/>
        </p:nvSpPr>
        <p:spPr>
          <a:xfrm>
            <a:off x="4955059" y="6549081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6"/>
          <p:cNvSpPr txBox="1"/>
          <p:nvPr/>
        </p:nvSpPr>
        <p:spPr>
          <a:xfrm>
            <a:off x="240633" y="2425566"/>
            <a:ext cx="10972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Técnica</a:t>
            </a:r>
            <a:endParaRPr/>
          </a:p>
        </p:txBody>
      </p:sp>
      <p:pic>
        <p:nvPicPr>
          <p:cNvPr id="369" name="Google Shape;3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2975" y="1255719"/>
            <a:ext cx="10142828" cy="3694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/>
        </p:nvSpPr>
        <p:spPr>
          <a:xfrm>
            <a:off x="2242346" y="421468"/>
            <a:ext cx="994965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O que é o Plano Municipal de Saneamento Básico (PMSB)?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3"/>
          <p:cNvSpPr txBox="1"/>
          <p:nvPr/>
        </p:nvSpPr>
        <p:spPr>
          <a:xfrm>
            <a:off x="2311400" y="1206500"/>
            <a:ext cx="9550500" cy="49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 Plano Municipal de Saneamento Básico é o documento que orienta o planejamento, a organização e os investimentos do município em saneamento básico. Deve conter: </a:t>
            </a:r>
            <a:endParaRPr/>
          </a:p>
          <a:p>
            <a:pPr marL="285750" marR="0" lvl="0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4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BR" sz="1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Diagnóstico completo</a:t>
            </a:r>
            <a:r>
              <a:rPr lang="pt-BR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da situação atual dos serviços de saneamento.</a:t>
            </a:r>
            <a:endParaRPr/>
          </a:p>
          <a:p>
            <a:pPr marL="285750" marR="0" lvl="4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BR" sz="1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Objetivos e metas</a:t>
            </a:r>
            <a:r>
              <a:rPr lang="pt-BR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para curto, médio e longo prazo.</a:t>
            </a:r>
            <a:endParaRPr/>
          </a:p>
          <a:p>
            <a:pPr marL="285750" marR="0" lvl="4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BR" sz="1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Programas, ações e investimentos necessários</a:t>
            </a:r>
            <a:r>
              <a:rPr lang="pt-BR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para alcançar as metas.</a:t>
            </a:r>
            <a:endParaRPr/>
          </a:p>
          <a:p>
            <a:pPr marL="285750" marR="0" lvl="4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BR" sz="1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Regras de monitoramento e avaliação</a:t>
            </a:r>
            <a:r>
              <a:rPr lang="pt-BR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garantindo melhoria contínua.</a:t>
            </a:r>
            <a:endParaRPr/>
          </a:p>
          <a:p>
            <a:pPr marL="285750" marR="0" lvl="4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BR" sz="1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Mecanismos de participação social</a:t>
            </a:r>
            <a:r>
              <a:rPr lang="pt-BR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como audiências e consultas.</a:t>
            </a:r>
            <a:endParaRPr/>
          </a:p>
          <a:p>
            <a:pPr marL="285750" marR="0" lvl="4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BR" sz="1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Estratégias de universalização</a:t>
            </a:r>
            <a:r>
              <a:rPr lang="pt-BR" sz="1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conforme o Marco Legal do Saneamento.</a:t>
            </a:r>
            <a:endParaRPr/>
          </a:p>
          <a:p>
            <a:pPr marL="285750" marR="0" lvl="4" indent="-171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3" name="Google Shape;83;p13"/>
          <p:cNvSpPr txBox="1"/>
          <p:nvPr/>
        </p:nvSpPr>
        <p:spPr>
          <a:xfrm>
            <a:off x="152400" y="647700"/>
            <a:ext cx="1663700" cy="561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Exigência legal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O PMSB é  obrigatório por lei e funciona como um guia de longo prazo para garantir saúde pública, desenvolvimento urbano e sustentabilidade.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O PMSB de Várzea Grande foi elaborado em 2017 e precisa ser atualizado.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3"/>
          <p:cNvGrpSpPr/>
          <p:nvPr/>
        </p:nvGrpSpPr>
        <p:grpSpPr>
          <a:xfrm>
            <a:off x="2343294" y="673201"/>
            <a:ext cx="9391505" cy="5272158"/>
            <a:chOff x="0" y="2641"/>
            <a:chExt cx="9391505" cy="5272158"/>
          </a:xfrm>
        </p:grpSpPr>
        <p:sp>
          <p:nvSpPr>
            <p:cNvPr id="90" name="Google Shape;90;p3"/>
            <p:cNvSpPr/>
            <p:nvPr/>
          </p:nvSpPr>
          <p:spPr>
            <a:xfrm rot="5400000">
              <a:off x="5878064" y="-2367440"/>
              <a:ext cx="1016319" cy="601056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7D5CB">
                <a:alpha val="89803"/>
              </a:srgbClr>
            </a:solidFill>
            <a:ln w="25400" cap="flat" cmpd="sng">
              <a:solidFill>
                <a:srgbClr val="F7D5CB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 txBox="1"/>
            <p:nvPr/>
          </p:nvSpPr>
          <p:spPr>
            <a:xfrm>
              <a:off x="3380943" y="179294"/>
              <a:ext cx="5960950" cy="917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lang="pt-BR" sz="16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Lei Federal nº 11.445/2007 (Política Nacional de Saneamento Básico), atualizada pelo Novo Marco Legal do Saneamento (Lei nº 14.026/2020).</a:t>
              </a:r>
              <a:endParaRPr sz="1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0" y="2641"/>
              <a:ext cx="3380942" cy="1270399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 txBox="1"/>
            <p:nvPr/>
          </p:nvSpPr>
          <p:spPr>
            <a:xfrm>
              <a:off x="62016" y="64657"/>
              <a:ext cx="3256910" cy="1146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100" rIns="762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0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Obrigatoriedade Legal</a:t>
              </a:r>
              <a:endParaRPr sz="2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 rot="5400000">
              <a:off x="5878064" y="-1033521"/>
              <a:ext cx="1016319" cy="601056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E0E0E0">
                <a:alpha val="89803"/>
              </a:srgbClr>
            </a:solidFill>
            <a:ln w="25400" cap="flat" cmpd="sng">
              <a:solidFill>
                <a:srgbClr val="E0E0E0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 txBox="1"/>
            <p:nvPr/>
          </p:nvSpPr>
          <p:spPr>
            <a:xfrm>
              <a:off x="3380943" y="1513213"/>
              <a:ext cx="5960950" cy="917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lang="pt-BR" sz="16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Condição obrigatória para que os municípios possam receber recursos da União e celebrar contratos ou concessões de serviços na área de saneamento.</a:t>
              </a:r>
              <a:endParaRPr sz="1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0" y="1336560"/>
              <a:ext cx="3380942" cy="1270399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 txBox="1"/>
            <p:nvPr/>
          </p:nvSpPr>
          <p:spPr>
            <a:xfrm>
              <a:off x="62016" y="1398576"/>
              <a:ext cx="3256910" cy="1146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100" rIns="762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0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Acesso a Recursos Federais</a:t>
              </a:r>
              <a:endParaRPr sz="2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 rot="5400000">
              <a:off x="5878064" y="300398"/>
              <a:ext cx="1016319" cy="601056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FE8CA">
                <a:alpha val="89803"/>
              </a:srgbClr>
            </a:solidFill>
            <a:ln w="25400" cap="flat" cmpd="sng">
              <a:solidFill>
                <a:srgbClr val="FFE8CA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 txBox="1"/>
            <p:nvPr/>
          </p:nvSpPr>
          <p:spPr>
            <a:xfrm>
              <a:off x="3380943" y="2847133"/>
              <a:ext cx="5960950" cy="917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lang="pt-BR" sz="16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99% da população com acesso a água potável e 90% com coleta e tratamento de esgoto até 2033.</a:t>
              </a:r>
              <a:endParaRPr sz="1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0" y="2670480"/>
              <a:ext cx="3380942" cy="1270399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 txBox="1"/>
            <p:nvPr/>
          </p:nvSpPr>
          <p:spPr>
            <a:xfrm>
              <a:off x="62016" y="2732496"/>
              <a:ext cx="3256910" cy="1146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100" rIns="762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0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Atingimento das Metas de Universalização</a:t>
              </a:r>
              <a:endParaRPr sz="2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 rot="5400000">
              <a:off x="5878064" y="1634317"/>
              <a:ext cx="1016319" cy="601056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EEF">
                <a:alpha val="89803"/>
              </a:srgbClr>
            </a:solidFill>
            <a:ln w="25400" cap="flat" cmpd="sng">
              <a:solidFill>
                <a:srgbClr val="CFDEEF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 txBox="1"/>
            <p:nvPr/>
          </p:nvSpPr>
          <p:spPr>
            <a:xfrm>
              <a:off x="3380943" y="4181052"/>
              <a:ext cx="5960950" cy="917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Char char="•"/>
              </a:pPr>
              <a:r>
                <a:rPr lang="pt-BR" sz="16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Reorientar ações de curto, médio e longo prazo com base nos dados e realidade atuais, visando a qualidade de vida dos munícipes.</a:t>
              </a:r>
              <a:endParaRPr sz="1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0" y="4004400"/>
              <a:ext cx="3380942" cy="1270399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 txBox="1"/>
            <p:nvPr/>
          </p:nvSpPr>
          <p:spPr>
            <a:xfrm>
              <a:off x="62016" y="4066416"/>
              <a:ext cx="3256910" cy="11463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38100" rIns="762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0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Ferramenta de Gestão e Planejamento para População</a:t>
              </a:r>
              <a:endParaRPr sz="2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06" name="Google Shape;106;p3"/>
          <p:cNvSpPr txBox="1"/>
          <p:nvPr/>
        </p:nvSpPr>
        <p:spPr>
          <a:xfrm>
            <a:off x="125875" y="2331725"/>
            <a:ext cx="18249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Por que atualizar o PMSB?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"/>
          <p:cNvSpPr txBox="1"/>
          <p:nvPr/>
        </p:nvSpPr>
        <p:spPr>
          <a:xfrm>
            <a:off x="1882775" y="512763"/>
            <a:ext cx="933968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Contexto</a:t>
            </a:r>
            <a:endParaRPr sz="2800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81" name="Google Shape;81;p3"/>
          <p:cNvCxnSpPr/>
          <p:nvPr/>
        </p:nvCxnSpPr>
        <p:spPr>
          <a:xfrm>
            <a:off x="1896786" y="225974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2" name="Google Shape;82;p3"/>
          <p:cNvSpPr txBox="1"/>
          <p:nvPr/>
        </p:nvSpPr>
        <p:spPr>
          <a:xfrm>
            <a:off x="4955059" y="6549081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3" descr="Mão com unhas pintadas de azul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 l="49025" r="10390"/>
          <a:stretch/>
        </p:blipFill>
        <p:spPr>
          <a:xfrm>
            <a:off x="0" y="1265128"/>
            <a:ext cx="1882775" cy="4004153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"/>
          <p:cNvSpPr txBox="1"/>
          <p:nvPr/>
        </p:nvSpPr>
        <p:spPr>
          <a:xfrm>
            <a:off x="2016691" y="1179337"/>
            <a:ext cx="9857984" cy="3737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pt-BR" sz="2000" b="1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Importância estratégica da revisão do Plano Municipal de Saneamento Básico (PMSB) –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atualização do plano é essencial para definir metas realistas de universalização.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</a:pPr>
            <a:r>
              <a:rPr lang="pt-BR" sz="2000" b="1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Contratação da FIPE para apoio técnico especializado –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Prefeitura contratou a </a:t>
            </a: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Fundação Instituto de Pesquisas Econômicas (FIPE)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prestar apoio técnico na </a:t>
            </a: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atualização do PMSB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na </a:t>
            </a: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modelagem do projeto de concessão dos serviços de água e esgoto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com o objetivo de estruturar uma solução eficiente, sustentável e alinhada à universalização do atendimento.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/>
        </p:nvSpPr>
        <p:spPr>
          <a:xfrm>
            <a:off x="125875" y="2331725"/>
            <a:ext cx="18249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Oficinas –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Objetivos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4"/>
          <p:cNvSpPr txBox="1"/>
          <p:nvPr/>
        </p:nvSpPr>
        <p:spPr>
          <a:xfrm>
            <a:off x="2118111" y="347122"/>
            <a:ext cx="829056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Oficina Participativa é a principal forma de </a:t>
            </a:r>
            <a:r>
              <a:rPr lang="pt-BR" sz="2400" b="1" i="0" u="sng" strike="noStrike" cap="none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inclusão</a:t>
            </a:r>
            <a:r>
              <a:rPr lang="pt-BR" sz="2400" b="1" i="0" u="none" strike="noStrike" cap="none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 da população </a:t>
            </a:r>
            <a:endParaRPr sz="2400" b="1" i="0" u="none" strike="noStrike" cap="non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4" descr="Reunião com preenchimento sólid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8400" y="172212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4" descr="Área de transferência Mista com preenchimento sóli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62200" y="287496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4" descr="Pesquisa de Pasta estrutura de tópic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07920" y="399288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4" descr="Sala de aula com preenchimento sólid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68880" y="509016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4"/>
          <p:cNvSpPr txBox="1"/>
          <p:nvPr/>
        </p:nvSpPr>
        <p:spPr>
          <a:xfrm>
            <a:off x="2918460" y="1969129"/>
            <a:ext cx="5494020" cy="42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33147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Ouvir o problema de quem vive o problema.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 txBox="1"/>
          <p:nvPr/>
        </p:nvSpPr>
        <p:spPr>
          <a:xfrm>
            <a:off x="2948940" y="3124511"/>
            <a:ext cx="8237220" cy="42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33147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Validar os dados obtidos através das fontes principais de informação.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 txBox="1"/>
          <p:nvPr/>
        </p:nvSpPr>
        <p:spPr>
          <a:xfrm>
            <a:off x="2956560" y="4103724"/>
            <a:ext cx="9235440" cy="42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33147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Coletar dados intangíveis, que não estão nas fontes principais de informação.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"/>
          <p:cNvSpPr txBox="1"/>
          <p:nvPr/>
        </p:nvSpPr>
        <p:spPr>
          <a:xfrm>
            <a:off x="2956560" y="5246724"/>
            <a:ext cx="9890760" cy="42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33147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Expandir a educação ambiental e sanitária no município.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/>
          <p:nvPr/>
        </p:nvSpPr>
        <p:spPr>
          <a:xfrm>
            <a:off x="123986" y="2123268"/>
            <a:ext cx="1549831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Revisão Plano Municipal de Saneamento Básico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 txBox="1"/>
          <p:nvPr/>
        </p:nvSpPr>
        <p:spPr>
          <a:xfrm>
            <a:off x="2434734" y="512763"/>
            <a:ext cx="879266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Oficinas Participativas</a:t>
            </a:r>
            <a:endParaRPr sz="2400" b="0" i="0" u="none" strike="noStrike" cap="none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29" name="Google Shape;12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2716" y="1080330"/>
            <a:ext cx="4477342" cy="5054522"/>
          </a:xfrm>
          <a:prstGeom prst="rect">
            <a:avLst/>
          </a:prstGeom>
          <a:noFill/>
          <a:ln w="19050" cap="flat" cmpd="sng">
            <a:solidFill>
              <a:srgbClr val="179DE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0" name="Google Shape;130;p5"/>
          <p:cNvSpPr txBox="1"/>
          <p:nvPr/>
        </p:nvSpPr>
        <p:spPr>
          <a:xfrm>
            <a:off x="6499054" y="1163950"/>
            <a:ext cx="6096900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rgbClr val="00B0F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89999" marR="33147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sng" strike="noStrike" cap="none" dirty="0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5 encontros</a:t>
            </a:r>
            <a:r>
              <a:rPr lang="pt-BR" sz="2000" b="1" i="0" u="none" strike="noStrike" cap="none" dirty="0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, um para cada região:</a:t>
            </a:r>
            <a:endParaRPr sz="1400" b="1" i="0" u="none" strike="noStrike" cap="none" dirty="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999" marR="33147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89999" marR="331470" lvl="1" indent="-101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pt-BR" sz="16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EMEB </a:t>
            </a:r>
            <a:r>
              <a:rPr lang="pt-BR" sz="1600" b="0" i="0" u="none" strike="noStrike" cap="none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Alino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dia 01/12 às 18h30 (Leste) ✅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999" marR="331470" lvl="1" indent="-101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pt-BR" sz="16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EMEB Jaime Veríssimo, dia 02/13 às 18h30 (Centro) </a:t>
            </a:r>
            <a:r>
              <a:rPr lang="pt-BR" sz="160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✅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999" marR="331470" lvl="1" indent="-101600">
              <a:lnSpc>
                <a:spcPct val="150000"/>
              </a:lnSpc>
              <a:buSzPts val="1600"/>
              <a:buFont typeface="Arial"/>
              <a:buChar char="•"/>
            </a:pPr>
            <a:r>
              <a:rPr lang="pt-BR" sz="16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EMEB Rita Auxiliadora, dia 03/12 às 18h30 (Norte) </a:t>
            </a:r>
            <a:r>
              <a:rPr lang="pt-BR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✅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999" marR="331470" lvl="1" indent="-101600">
              <a:lnSpc>
                <a:spcPct val="150000"/>
              </a:lnSpc>
              <a:buSzPts val="1600"/>
              <a:buFont typeface="Arial"/>
              <a:buChar char="•"/>
            </a:pPr>
            <a:r>
              <a:rPr lang="pt-BR" sz="16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EMEB Napoleão, dia 04/12 às 18h30 (Oeste) </a:t>
            </a:r>
            <a:r>
              <a:rPr lang="pt-BR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✅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9999" marR="331470" lvl="1" indent="-101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pt-BR" sz="160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EMEB Antônio </a:t>
            </a:r>
            <a:r>
              <a:rPr lang="pt-BR" sz="1600" b="0" i="0" u="none" strike="noStrike" cap="none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Salústio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dia 05/12 às 18h30 (Sul)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/>
          <p:nvPr/>
        </p:nvSpPr>
        <p:spPr>
          <a:xfrm>
            <a:off x="123986" y="2123268"/>
            <a:ext cx="1549831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O foco da revisão serão os serviços de água e esgoto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2434734" y="512763"/>
            <a:ext cx="879266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none" strike="noStrike" cap="none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Os pilares do Saneamento Básico</a:t>
            </a:r>
            <a:endParaRPr sz="2400" b="0" i="0" u="none" strike="noStrike" cap="none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38" name="Google Shape;138;p6"/>
          <p:cNvGrpSpPr/>
          <p:nvPr/>
        </p:nvGrpSpPr>
        <p:grpSpPr>
          <a:xfrm>
            <a:off x="4083728" y="1279758"/>
            <a:ext cx="4699692" cy="4699693"/>
            <a:chOff x="1274979" y="1564"/>
            <a:chExt cx="4699692" cy="4699693"/>
          </a:xfrm>
        </p:grpSpPr>
        <p:sp>
          <p:nvSpPr>
            <p:cNvPr id="139" name="Google Shape;139;p6"/>
            <p:cNvSpPr/>
            <p:nvPr/>
          </p:nvSpPr>
          <p:spPr>
            <a:xfrm>
              <a:off x="1815936" y="542522"/>
              <a:ext cx="3617778" cy="3617778"/>
            </a:xfrm>
            <a:prstGeom prst="blockArc">
              <a:avLst>
                <a:gd name="adj1" fmla="val 10800000"/>
                <a:gd name="adj2" fmla="val 16200000"/>
                <a:gd name="adj3" fmla="val 4641"/>
              </a:avLst>
            </a:prstGeom>
            <a:gradFill>
              <a:gsLst>
                <a:gs pos="0">
                  <a:srgbClr val="85C5FF"/>
                </a:gs>
                <a:gs pos="50000">
                  <a:srgbClr val="B4D9FF"/>
                </a:gs>
                <a:gs pos="100000">
                  <a:srgbClr val="DBEBFE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1815936" y="542522"/>
              <a:ext cx="3617778" cy="3617778"/>
            </a:xfrm>
            <a:prstGeom prst="blockArc">
              <a:avLst>
                <a:gd name="adj1" fmla="val 5400000"/>
                <a:gd name="adj2" fmla="val 10800000"/>
                <a:gd name="adj3" fmla="val 4641"/>
              </a:avLst>
            </a:prstGeom>
            <a:gradFill>
              <a:gsLst>
                <a:gs pos="0">
                  <a:srgbClr val="85C5FF"/>
                </a:gs>
                <a:gs pos="50000">
                  <a:srgbClr val="B4D9FF"/>
                </a:gs>
                <a:gs pos="100000">
                  <a:srgbClr val="DBEBFE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1815936" y="542522"/>
              <a:ext cx="3617778" cy="3617778"/>
            </a:xfrm>
            <a:prstGeom prst="blockArc">
              <a:avLst>
                <a:gd name="adj1" fmla="val 0"/>
                <a:gd name="adj2" fmla="val 5400000"/>
                <a:gd name="adj3" fmla="val 4641"/>
              </a:avLst>
            </a:prstGeom>
            <a:gradFill>
              <a:gsLst>
                <a:gs pos="0">
                  <a:srgbClr val="85C5FF"/>
                </a:gs>
                <a:gs pos="50000">
                  <a:srgbClr val="B4D9FF"/>
                </a:gs>
                <a:gs pos="100000">
                  <a:srgbClr val="DBEBFE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1815936" y="542522"/>
              <a:ext cx="3617778" cy="3617778"/>
            </a:xfrm>
            <a:prstGeom prst="blockArc">
              <a:avLst>
                <a:gd name="adj1" fmla="val 16200000"/>
                <a:gd name="adj2" fmla="val 0"/>
                <a:gd name="adj3" fmla="val 4641"/>
              </a:avLst>
            </a:prstGeom>
            <a:gradFill>
              <a:gsLst>
                <a:gs pos="0">
                  <a:srgbClr val="85C5FF"/>
                </a:gs>
                <a:gs pos="50000">
                  <a:srgbClr val="B4D9FF"/>
                </a:gs>
                <a:gs pos="100000">
                  <a:srgbClr val="DBEBFE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2792071" y="1518657"/>
              <a:ext cx="1665508" cy="1665508"/>
            </a:xfrm>
            <a:prstGeom prst="ellipse">
              <a:avLst/>
            </a:prstGeom>
            <a:solidFill>
              <a:srgbClr val="179DE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6"/>
            <p:cNvSpPr txBox="1"/>
            <p:nvPr/>
          </p:nvSpPr>
          <p:spPr>
            <a:xfrm>
              <a:off x="3035979" y="1762565"/>
              <a:ext cx="1177692" cy="11776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625" tIns="40625" rIns="40625" bIns="40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Poppins"/>
                <a:buNone/>
              </a:pPr>
              <a:r>
                <a:rPr lang="pt-BR" sz="3200" b="0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PMSB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3041898" y="1564"/>
              <a:ext cx="1165855" cy="1165855"/>
            </a:xfrm>
            <a:prstGeom prst="ellipse">
              <a:avLst/>
            </a:prstGeom>
            <a:solidFill>
              <a:srgbClr val="00B05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6"/>
            <p:cNvSpPr txBox="1"/>
            <p:nvPr/>
          </p:nvSpPr>
          <p:spPr>
            <a:xfrm>
              <a:off x="3212634" y="172300"/>
              <a:ext cx="824383" cy="8243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Poppins"/>
                <a:buNone/>
              </a:pPr>
              <a:r>
                <a:rPr lang="pt-BR" sz="1100" b="1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Água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4808816" y="1768483"/>
              <a:ext cx="1165855" cy="1165855"/>
            </a:xfrm>
            <a:prstGeom prst="ellipse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6"/>
            <p:cNvSpPr txBox="1"/>
            <p:nvPr/>
          </p:nvSpPr>
          <p:spPr>
            <a:xfrm>
              <a:off x="4979552" y="1939219"/>
              <a:ext cx="824383" cy="8243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Poppins"/>
                <a:buNone/>
              </a:pPr>
              <a:r>
                <a:rPr lang="pt-BR" sz="1100" b="1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Esgoto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3041898" y="3535402"/>
              <a:ext cx="1165855" cy="1165855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6"/>
            <p:cNvSpPr txBox="1"/>
            <p:nvPr/>
          </p:nvSpPr>
          <p:spPr>
            <a:xfrm>
              <a:off x="3212634" y="3706138"/>
              <a:ext cx="824383" cy="8243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Poppins"/>
                <a:buNone/>
              </a:pPr>
              <a:r>
                <a:rPr lang="pt-BR" sz="1100" b="1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Drenagem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1274979" y="1768483"/>
              <a:ext cx="1165855" cy="1165855"/>
            </a:xfrm>
            <a:prstGeom prst="ellipse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6"/>
            <p:cNvSpPr txBox="1"/>
            <p:nvPr/>
          </p:nvSpPr>
          <p:spPr>
            <a:xfrm>
              <a:off x="1445715" y="1939219"/>
              <a:ext cx="824383" cy="8243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Poppins"/>
                <a:buNone/>
              </a:pPr>
              <a:r>
                <a:rPr lang="pt-BR" sz="1100" b="1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Resíduos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7"/>
          <p:cNvSpPr txBox="1"/>
          <p:nvPr/>
        </p:nvSpPr>
        <p:spPr>
          <a:xfrm>
            <a:off x="0" y="3068876"/>
            <a:ext cx="1219199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Questões?</a:t>
            </a:r>
            <a:endParaRPr/>
          </a:p>
        </p:txBody>
      </p:sp>
      <p:pic>
        <p:nvPicPr>
          <p:cNvPr id="376" name="Google Shape;376;p1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5803" y="4733406"/>
            <a:ext cx="2061401" cy="1773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"/>
          <p:cNvSpPr txBox="1"/>
          <p:nvPr/>
        </p:nvSpPr>
        <p:spPr>
          <a:xfrm>
            <a:off x="2447260" y="660724"/>
            <a:ext cx="879266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Sobre a Fipe</a:t>
            </a:r>
            <a:endParaRPr sz="2400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91" name="Google Shape;91;p4"/>
          <p:cNvCxnSpPr/>
          <p:nvPr/>
        </p:nvCxnSpPr>
        <p:spPr>
          <a:xfrm>
            <a:off x="1896786" y="225974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" name="Google Shape;92;p4"/>
          <p:cNvSpPr txBox="1"/>
          <p:nvPr/>
        </p:nvSpPr>
        <p:spPr>
          <a:xfrm>
            <a:off x="4955059" y="6549081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 txBox="1"/>
          <p:nvPr/>
        </p:nvSpPr>
        <p:spPr>
          <a:xfrm>
            <a:off x="2442574" y="1450539"/>
            <a:ext cx="9093897" cy="327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33147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pt-BR" sz="2000" b="1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Fundação Instituto de Pesquisas Econômicas – Fipe </a:t>
            </a:r>
            <a:r>
              <a:rPr lang="pt-BR" sz="2000" dirty="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é uma organização de direito privado, sem fins lucrativos, criada em 1973. Entre seus objetivos, está o apoio a instituições de ensino e pesquisa, públicas ou privadas, em especial o Departamento de Economia da Faculdade de Economia, Administração e Contabilidade da Universidade de São Paulo (FEA-USP). Possui, hoje, destacada atuação nas áreas de ensino, projetos, pesquisa e desenvolvimento de indicadores econômicos e financeiros. </a:t>
            </a:r>
            <a:endParaRPr dirty="0"/>
          </a:p>
        </p:txBody>
      </p:sp>
      <p:pic>
        <p:nvPicPr>
          <p:cNvPr id="94" name="Google Shape;94;p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758" y="512763"/>
            <a:ext cx="1492034" cy="1283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"/>
          <p:cNvSpPr txBox="1"/>
          <p:nvPr/>
        </p:nvSpPr>
        <p:spPr>
          <a:xfrm>
            <a:off x="2434734" y="512763"/>
            <a:ext cx="879266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O que fazemos</a:t>
            </a:r>
            <a:endParaRPr sz="2400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01" name="Google Shape;101;p5"/>
          <p:cNvCxnSpPr/>
          <p:nvPr/>
        </p:nvCxnSpPr>
        <p:spPr>
          <a:xfrm>
            <a:off x="1896786" y="225974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2" name="Google Shape;102;p5"/>
          <p:cNvSpPr txBox="1"/>
          <p:nvPr/>
        </p:nvSpPr>
        <p:spPr>
          <a:xfrm>
            <a:off x="4955059" y="6549081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 txBox="1"/>
          <p:nvPr/>
        </p:nvSpPr>
        <p:spPr>
          <a:xfrm>
            <a:off x="2505206" y="1164921"/>
            <a:ext cx="9006213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Analisamos os fenômenos econômicos e sociais, com base no instrumental teórico e metodológico da Economia, com o propósito de contribuir para: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debate dos problemas econômicos e sociais do Brasil e a expansão do conhecimento econômico;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desenho de contratos públicos e privados mais eficientes;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produção de conhecimento, dados e soluções de alto valor agregado;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formulação de políticas econômicas e outras políticas públicas voltadas para o aumento do bem-estar;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crescimento econômico, o fortalecimento do sistema produtivo, o aumento da competitividade do País, a melhor distribuição da renda e a eliminação da pobreza;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formação complementar de profissionais de alto nível através de cursos de extensão, de aperfeiçoamento e de pós-graduação.</a:t>
            </a:r>
            <a:endParaRPr dirty="0"/>
          </a:p>
        </p:txBody>
      </p:sp>
      <p:pic>
        <p:nvPicPr>
          <p:cNvPr id="104" name="Google Shape;104;p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0758" y="512763"/>
            <a:ext cx="1492034" cy="1283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 descr="Mão com unhas pintadas de azul&#10;&#10;O conteúdo gerado por IA pode estar incorreto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6029" b="6029"/>
          <a:stretch/>
        </p:blipFill>
        <p:spPr>
          <a:xfrm>
            <a:off x="1896787" y="229422"/>
            <a:ext cx="10295214" cy="603661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110" name="Google Shape;110;p6"/>
          <p:cNvSpPr txBox="1"/>
          <p:nvPr/>
        </p:nvSpPr>
        <p:spPr>
          <a:xfrm>
            <a:off x="2116899" y="826719"/>
            <a:ext cx="405843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projeto</a:t>
            </a:r>
            <a:endParaRPr/>
          </a:p>
        </p:txBody>
      </p:sp>
      <p:sp>
        <p:nvSpPr>
          <p:cNvPr id="111" name="Google Shape;111;p6"/>
          <p:cNvSpPr txBox="1"/>
          <p:nvPr/>
        </p:nvSpPr>
        <p:spPr>
          <a:xfrm>
            <a:off x="2217107" y="1665962"/>
            <a:ext cx="176616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Escopo</a:t>
            </a:r>
            <a:endParaRPr/>
          </a:p>
        </p:txBody>
      </p:sp>
      <p:sp>
        <p:nvSpPr>
          <p:cNvPr id="112" name="Google Shape;112;p6"/>
          <p:cNvSpPr txBox="1"/>
          <p:nvPr/>
        </p:nvSpPr>
        <p:spPr>
          <a:xfrm>
            <a:off x="2179528" y="2430047"/>
            <a:ext cx="4521897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Estudo de viabilidade e modelagem técnica, jurídica e econômica para a concessão dos serviços de abastecimento e tratamento de água.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pt-B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Atualização do Plano Municipal de Saneamento Básico</a:t>
            </a:r>
            <a:endParaRPr/>
          </a:p>
        </p:txBody>
      </p:sp>
      <p:sp>
        <p:nvSpPr>
          <p:cNvPr id="113" name="Google Shape;113;p6"/>
          <p:cNvSpPr txBox="1"/>
          <p:nvPr/>
        </p:nvSpPr>
        <p:spPr>
          <a:xfrm>
            <a:off x="200417" y="1941534"/>
            <a:ext cx="157828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legislação brasileira prevê que, para celebrar contratos de concessões e PPPs, é necessária a realização de estudos de viabilidade. </a:t>
            </a:r>
            <a:endParaRPr/>
          </a:p>
        </p:txBody>
      </p:sp>
      <p:sp>
        <p:nvSpPr>
          <p:cNvPr id="114" name="Google Shape;114;p6"/>
          <p:cNvSpPr txBox="1"/>
          <p:nvPr/>
        </p:nvSpPr>
        <p:spPr>
          <a:xfrm>
            <a:off x="237995" y="1164921"/>
            <a:ext cx="145301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Primeiro passo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"/>
          <p:cNvSpPr txBox="1"/>
          <p:nvPr/>
        </p:nvSpPr>
        <p:spPr>
          <a:xfrm>
            <a:off x="227230" y="3043597"/>
            <a:ext cx="1655545" cy="47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179DE0"/>
                </a:solidFill>
                <a:latin typeface="Poppins"/>
                <a:ea typeface="Poppins"/>
                <a:cs typeface="Poppins"/>
                <a:sym typeface="Poppins"/>
              </a:rPr>
              <a:t>Escopo</a:t>
            </a:r>
            <a:endParaRPr sz="1800" b="1">
              <a:solidFill>
                <a:srgbClr val="179DE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21" name="Google Shape;121;p7"/>
          <p:cNvCxnSpPr/>
          <p:nvPr/>
        </p:nvCxnSpPr>
        <p:spPr>
          <a:xfrm>
            <a:off x="1896786" y="225974"/>
            <a:ext cx="0" cy="6632026"/>
          </a:xfrm>
          <a:prstGeom prst="straightConnector1">
            <a:avLst/>
          </a:prstGeom>
          <a:noFill/>
          <a:ln w="12700" cap="flat" cmpd="sng">
            <a:solidFill>
              <a:srgbClr val="1FA3F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2" name="Google Shape;122;p7"/>
          <p:cNvSpPr/>
          <p:nvPr/>
        </p:nvSpPr>
        <p:spPr>
          <a:xfrm>
            <a:off x="6119321" y="391723"/>
            <a:ext cx="3118141" cy="541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O que vamos fazer</a:t>
            </a:r>
            <a:endParaRPr sz="2400" b="1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7"/>
          <p:cNvSpPr/>
          <p:nvPr/>
        </p:nvSpPr>
        <p:spPr>
          <a:xfrm>
            <a:off x="6119320" y="963708"/>
            <a:ext cx="5742828" cy="5224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Identificar e validar a modalidade mais adequada à implementação do projeto, a partir dos estudos de demanda e de natureza econômico-financeiros; 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Identificar e validar o melhor arranjo jurídico-institucional a partir da modalidade definida; 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Identificar a melhor concepção técnica para suprir as necessidades da região de cobertura; 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Adotar práticas acreditadas pelo mercado financeiro de forma a tornar o projeto financiável; 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Aplicar critérios, premissas e indicadores adotados de acordo com o regramento institucional do município; 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Conciliar o projeto com outras ações públicas de interesse comum da região; 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Atualizar o Plano Municipal de Saneamento Básico.</a:t>
            </a:r>
            <a:endParaRPr/>
          </a:p>
        </p:txBody>
      </p:sp>
      <p:sp>
        <p:nvSpPr>
          <p:cNvPr id="124" name="Google Shape;124;p7"/>
          <p:cNvSpPr/>
          <p:nvPr/>
        </p:nvSpPr>
        <p:spPr>
          <a:xfrm>
            <a:off x="4705814" y="718109"/>
            <a:ext cx="1219971" cy="955665"/>
          </a:xfrm>
          <a:custGeom>
            <a:avLst/>
            <a:gdLst/>
            <a:ahLst/>
            <a:cxnLst/>
            <a:rect l="l" t="t" r="r" b="b"/>
            <a:pathLst>
              <a:path w="1018000" h="797451" extrusionOk="0">
                <a:moveTo>
                  <a:pt x="0" y="797451"/>
                </a:moveTo>
                <a:lnTo>
                  <a:pt x="430530" y="3066"/>
                </a:lnTo>
                <a:lnTo>
                  <a:pt x="1018000" y="0"/>
                </a:lnTo>
              </a:path>
            </a:pathLst>
          </a:custGeom>
          <a:noFill/>
          <a:ln w="12700" cap="flat" cmpd="sng">
            <a:solidFill>
              <a:schemeClr val="accent1"/>
            </a:solidFill>
            <a:prstDash val="solid"/>
            <a:miter lim="800000"/>
            <a:headEnd type="oval" w="med" len="med"/>
            <a:tailEnd type="oval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5" name="Google Shape;125;p7"/>
          <p:cNvGrpSpPr/>
          <p:nvPr/>
        </p:nvGrpSpPr>
        <p:grpSpPr>
          <a:xfrm>
            <a:off x="1882775" y="932871"/>
            <a:ext cx="3433024" cy="3581699"/>
            <a:chOff x="5041844" y="2816910"/>
            <a:chExt cx="1306758" cy="1363350"/>
          </a:xfrm>
        </p:grpSpPr>
        <p:grpSp>
          <p:nvGrpSpPr>
            <p:cNvPr id="126" name="Google Shape;126;p7"/>
            <p:cNvGrpSpPr/>
            <p:nvPr/>
          </p:nvGrpSpPr>
          <p:grpSpPr>
            <a:xfrm>
              <a:off x="5094082" y="2816910"/>
              <a:ext cx="1202283" cy="799845"/>
              <a:chOff x="4283075" y="1049336"/>
              <a:chExt cx="2276475" cy="1514475"/>
            </a:xfrm>
          </p:grpSpPr>
          <p:sp>
            <p:nvSpPr>
              <p:cNvPr id="127" name="Google Shape;127;p7"/>
              <p:cNvSpPr/>
              <p:nvPr/>
            </p:nvSpPr>
            <p:spPr>
              <a:xfrm>
                <a:off x="4283075" y="1049336"/>
                <a:ext cx="1924050" cy="1514475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954" extrusionOk="0">
                    <a:moveTo>
                      <a:pt x="1048" y="94"/>
                    </a:moveTo>
                    <a:lnTo>
                      <a:pt x="538" y="94"/>
                    </a:lnTo>
                    <a:lnTo>
                      <a:pt x="476" y="10"/>
                    </a:lnTo>
                    <a:lnTo>
                      <a:pt x="476" y="10"/>
                    </a:lnTo>
                    <a:lnTo>
                      <a:pt x="472" y="6"/>
                    </a:lnTo>
                    <a:lnTo>
                      <a:pt x="466" y="2"/>
                    </a:lnTo>
                    <a:lnTo>
                      <a:pt x="460" y="0"/>
                    </a:lnTo>
                    <a:lnTo>
                      <a:pt x="454" y="0"/>
                    </a:lnTo>
                    <a:lnTo>
                      <a:pt x="164" y="0"/>
                    </a:lnTo>
                    <a:lnTo>
                      <a:pt x="164" y="0"/>
                    </a:lnTo>
                    <a:lnTo>
                      <a:pt x="148" y="0"/>
                    </a:lnTo>
                    <a:lnTo>
                      <a:pt x="130" y="4"/>
                    </a:lnTo>
                    <a:lnTo>
                      <a:pt x="116" y="8"/>
                    </a:lnTo>
                    <a:lnTo>
                      <a:pt x="100" y="12"/>
                    </a:lnTo>
                    <a:lnTo>
                      <a:pt x="86" y="20"/>
                    </a:lnTo>
                    <a:lnTo>
                      <a:pt x="72" y="28"/>
                    </a:lnTo>
                    <a:lnTo>
                      <a:pt x="60" y="38"/>
                    </a:lnTo>
                    <a:lnTo>
                      <a:pt x="48" y="48"/>
                    </a:lnTo>
                    <a:lnTo>
                      <a:pt x="38" y="60"/>
                    </a:lnTo>
                    <a:lnTo>
                      <a:pt x="28" y="72"/>
                    </a:lnTo>
                    <a:lnTo>
                      <a:pt x="20" y="86"/>
                    </a:lnTo>
                    <a:lnTo>
                      <a:pt x="12" y="100"/>
                    </a:lnTo>
                    <a:lnTo>
                      <a:pt x="8" y="116"/>
                    </a:lnTo>
                    <a:lnTo>
                      <a:pt x="4" y="130"/>
                    </a:lnTo>
                    <a:lnTo>
                      <a:pt x="0" y="148"/>
                    </a:lnTo>
                    <a:lnTo>
                      <a:pt x="0" y="164"/>
                    </a:lnTo>
                    <a:lnTo>
                      <a:pt x="0" y="790"/>
                    </a:lnTo>
                    <a:lnTo>
                      <a:pt x="0" y="790"/>
                    </a:lnTo>
                    <a:lnTo>
                      <a:pt x="0" y="808"/>
                    </a:lnTo>
                    <a:lnTo>
                      <a:pt x="4" y="824"/>
                    </a:lnTo>
                    <a:lnTo>
                      <a:pt x="8" y="840"/>
                    </a:lnTo>
                    <a:lnTo>
                      <a:pt x="12" y="854"/>
                    </a:lnTo>
                    <a:lnTo>
                      <a:pt x="20" y="868"/>
                    </a:lnTo>
                    <a:lnTo>
                      <a:pt x="28" y="882"/>
                    </a:lnTo>
                    <a:lnTo>
                      <a:pt x="38" y="896"/>
                    </a:lnTo>
                    <a:lnTo>
                      <a:pt x="48" y="906"/>
                    </a:lnTo>
                    <a:lnTo>
                      <a:pt x="60" y="918"/>
                    </a:lnTo>
                    <a:lnTo>
                      <a:pt x="72" y="926"/>
                    </a:lnTo>
                    <a:lnTo>
                      <a:pt x="86" y="936"/>
                    </a:lnTo>
                    <a:lnTo>
                      <a:pt x="100" y="942"/>
                    </a:lnTo>
                    <a:lnTo>
                      <a:pt x="116" y="948"/>
                    </a:lnTo>
                    <a:lnTo>
                      <a:pt x="130" y="952"/>
                    </a:lnTo>
                    <a:lnTo>
                      <a:pt x="148" y="954"/>
                    </a:lnTo>
                    <a:lnTo>
                      <a:pt x="164" y="954"/>
                    </a:lnTo>
                    <a:lnTo>
                      <a:pt x="1048" y="954"/>
                    </a:lnTo>
                    <a:lnTo>
                      <a:pt x="1048" y="954"/>
                    </a:lnTo>
                    <a:lnTo>
                      <a:pt x="1064" y="954"/>
                    </a:lnTo>
                    <a:lnTo>
                      <a:pt x="1080" y="952"/>
                    </a:lnTo>
                    <a:lnTo>
                      <a:pt x="1096" y="948"/>
                    </a:lnTo>
                    <a:lnTo>
                      <a:pt x="1112" y="942"/>
                    </a:lnTo>
                    <a:lnTo>
                      <a:pt x="1126" y="936"/>
                    </a:lnTo>
                    <a:lnTo>
                      <a:pt x="1140" y="926"/>
                    </a:lnTo>
                    <a:lnTo>
                      <a:pt x="1152" y="918"/>
                    </a:lnTo>
                    <a:lnTo>
                      <a:pt x="1164" y="906"/>
                    </a:lnTo>
                    <a:lnTo>
                      <a:pt x="1174" y="896"/>
                    </a:lnTo>
                    <a:lnTo>
                      <a:pt x="1184" y="882"/>
                    </a:lnTo>
                    <a:lnTo>
                      <a:pt x="1192" y="868"/>
                    </a:lnTo>
                    <a:lnTo>
                      <a:pt x="1198" y="854"/>
                    </a:lnTo>
                    <a:lnTo>
                      <a:pt x="1204" y="840"/>
                    </a:lnTo>
                    <a:lnTo>
                      <a:pt x="1208" y="824"/>
                    </a:lnTo>
                    <a:lnTo>
                      <a:pt x="1210" y="808"/>
                    </a:lnTo>
                    <a:lnTo>
                      <a:pt x="1212" y="790"/>
                    </a:lnTo>
                    <a:lnTo>
                      <a:pt x="1212" y="258"/>
                    </a:lnTo>
                    <a:lnTo>
                      <a:pt x="1212" y="258"/>
                    </a:lnTo>
                    <a:lnTo>
                      <a:pt x="1210" y="242"/>
                    </a:lnTo>
                    <a:lnTo>
                      <a:pt x="1208" y="226"/>
                    </a:lnTo>
                    <a:lnTo>
                      <a:pt x="1204" y="210"/>
                    </a:lnTo>
                    <a:lnTo>
                      <a:pt x="1198" y="196"/>
                    </a:lnTo>
                    <a:lnTo>
                      <a:pt x="1192" y="180"/>
                    </a:lnTo>
                    <a:lnTo>
                      <a:pt x="1184" y="168"/>
                    </a:lnTo>
                    <a:lnTo>
                      <a:pt x="1174" y="154"/>
                    </a:lnTo>
                    <a:lnTo>
                      <a:pt x="1164" y="142"/>
                    </a:lnTo>
                    <a:lnTo>
                      <a:pt x="1152" y="132"/>
                    </a:lnTo>
                    <a:lnTo>
                      <a:pt x="1140" y="122"/>
                    </a:lnTo>
                    <a:lnTo>
                      <a:pt x="1126" y="114"/>
                    </a:lnTo>
                    <a:lnTo>
                      <a:pt x="1112" y="108"/>
                    </a:lnTo>
                    <a:lnTo>
                      <a:pt x="1096" y="102"/>
                    </a:lnTo>
                    <a:lnTo>
                      <a:pt x="1080" y="98"/>
                    </a:lnTo>
                    <a:lnTo>
                      <a:pt x="1064" y="96"/>
                    </a:lnTo>
                    <a:lnTo>
                      <a:pt x="1048" y="94"/>
                    </a:lnTo>
                    <a:lnTo>
                      <a:pt x="1048" y="94"/>
                    </a:lnTo>
                    <a:close/>
                  </a:path>
                </a:pathLst>
              </a:custGeom>
              <a:gradFill>
                <a:gsLst>
                  <a:gs pos="0">
                    <a:srgbClr val="CACBCC"/>
                  </a:gs>
                  <a:gs pos="100000">
                    <a:srgbClr val="E5E7E8"/>
                  </a:gs>
                </a:gsLst>
                <a:lin ang="162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7"/>
              <p:cNvSpPr/>
              <p:nvPr/>
            </p:nvSpPr>
            <p:spPr>
              <a:xfrm>
                <a:off x="5638800" y="1198561"/>
                <a:ext cx="568325" cy="885825"/>
              </a:xfrm>
              <a:custGeom>
                <a:avLst/>
                <a:gdLst/>
                <a:ahLst/>
                <a:cxnLst/>
                <a:rect l="l" t="t" r="r" b="b"/>
                <a:pathLst>
                  <a:path w="358" h="558" extrusionOk="0">
                    <a:moveTo>
                      <a:pt x="194" y="0"/>
                    </a:moveTo>
                    <a:lnTo>
                      <a:pt x="154" y="0"/>
                    </a:lnTo>
                    <a:lnTo>
                      <a:pt x="154" y="0"/>
                    </a:lnTo>
                    <a:lnTo>
                      <a:pt x="138" y="10"/>
                    </a:lnTo>
                    <a:lnTo>
                      <a:pt x="120" y="22"/>
                    </a:lnTo>
                    <a:lnTo>
                      <a:pt x="106" y="34"/>
                    </a:lnTo>
                    <a:lnTo>
                      <a:pt x="92" y="46"/>
                    </a:lnTo>
                    <a:lnTo>
                      <a:pt x="78" y="60"/>
                    </a:lnTo>
                    <a:lnTo>
                      <a:pt x="64" y="76"/>
                    </a:lnTo>
                    <a:lnTo>
                      <a:pt x="54" y="92"/>
                    </a:lnTo>
                    <a:lnTo>
                      <a:pt x="42" y="108"/>
                    </a:lnTo>
                    <a:lnTo>
                      <a:pt x="34" y="124"/>
                    </a:lnTo>
                    <a:lnTo>
                      <a:pt x="24" y="142"/>
                    </a:lnTo>
                    <a:lnTo>
                      <a:pt x="18" y="160"/>
                    </a:lnTo>
                    <a:lnTo>
                      <a:pt x="12" y="180"/>
                    </a:lnTo>
                    <a:lnTo>
                      <a:pt x="6" y="200"/>
                    </a:lnTo>
                    <a:lnTo>
                      <a:pt x="2" y="220"/>
                    </a:lnTo>
                    <a:lnTo>
                      <a:pt x="0" y="240"/>
                    </a:lnTo>
                    <a:lnTo>
                      <a:pt x="0" y="260"/>
                    </a:lnTo>
                    <a:lnTo>
                      <a:pt x="0" y="260"/>
                    </a:lnTo>
                    <a:lnTo>
                      <a:pt x="2" y="290"/>
                    </a:lnTo>
                    <a:lnTo>
                      <a:pt x="6" y="320"/>
                    </a:lnTo>
                    <a:lnTo>
                      <a:pt x="14" y="348"/>
                    </a:lnTo>
                    <a:lnTo>
                      <a:pt x="24" y="376"/>
                    </a:lnTo>
                    <a:lnTo>
                      <a:pt x="36" y="402"/>
                    </a:lnTo>
                    <a:lnTo>
                      <a:pt x="50" y="426"/>
                    </a:lnTo>
                    <a:lnTo>
                      <a:pt x="68" y="450"/>
                    </a:lnTo>
                    <a:lnTo>
                      <a:pt x="88" y="470"/>
                    </a:lnTo>
                    <a:lnTo>
                      <a:pt x="108" y="490"/>
                    </a:lnTo>
                    <a:lnTo>
                      <a:pt x="130" y="506"/>
                    </a:lnTo>
                    <a:lnTo>
                      <a:pt x="156" y="522"/>
                    </a:lnTo>
                    <a:lnTo>
                      <a:pt x="182" y="534"/>
                    </a:lnTo>
                    <a:lnTo>
                      <a:pt x="208" y="544"/>
                    </a:lnTo>
                    <a:lnTo>
                      <a:pt x="238" y="552"/>
                    </a:lnTo>
                    <a:lnTo>
                      <a:pt x="266" y="556"/>
                    </a:lnTo>
                    <a:lnTo>
                      <a:pt x="296" y="558"/>
                    </a:lnTo>
                    <a:lnTo>
                      <a:pt x="296" y="558"/>
                    </a:lnTo>
                    <a:lnTo>
                      <a:pt x="328" y="556"/>
                    </a:lnTo>
                    <a:lnTo>
                      <a:pt x="358" y="550"/>
                    </a:lnTo>
                    <a:lnTo>
                      <a:pt x="358" y="164"/>
                    </a:lnTo>
                    <a:lnTo>
                      <a:pt x="358" y="164"/>
                    </a:lnTo>
                    <a:lnTo>
                      <a:pt x="356" y="148"/>
                    </a:lnTo>
                    <a:lnTo>
                      <a:pt x="354" y="132"/>
                    </a:lnTo>
                    <a:lnTo>
                      <a:pt x="350" y="116"/>
                    </a:lnTo>
                    <a:lnTo>
                      <a:pt x="344" y="102"/>
                    </a:lnTo>
                    <a:lnTo>
                      <a:pt x="338" y="86"/>
                    </a:lnTo>
                    <a:lnTo>
                      <a:pt x="330" y="74"/>
                    </a:lnTo>
                    <a:lnTo>
                      <a:pt x="320" y="60"/>
                    </a:lnTo>
                    <a:lnTo>
                      <a:pt x="310" y="48"/>
                    </a:lnTo>
                    <a:lnTo>
                      <a:pt x="298" y="38"/>
                    </a:lnTo>
                    <a:lnTo>
                      <a:pt x="286" y="28"/>
                    </a:lnTo>
                    <a:lnTo>
                      <a:pt x="272" y="20"/>
                    </a:lnTo>
                    <a:lnTo>
                      <a:pt x="258" y="14"/>
                    </a:lnTo>
                    <a:lnTo>
                      <a:pt x="242" y="8"/>
                    </a:lnTo>
                    <a:lnTo>
                      <a:pt x="226" y="4"/>
                    </a:lnTo>
                    <a:lnTo>
                      <a:pt x="210" y="2"/>
                    </a:lnTo>
                    <a:lnTo>
                      <a:pt x="194" y="0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7"/>
              <p:cNvSpPr/>
              <p:nvPr/>
            </p:nvSpPr>
            <p:spPr>
              <a:xfrm>
                <a:off x="4352925" y="2446336"/>
                <a:ext cx="1784350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62" extrusionOk="0">
                    <a:moveTo>
                      <a:pt x="1106" y="0"/>
                    </a:moveTo>
                    <a:lnTo>
                      <a:pt x="1106" y="0"/>
                    </a:lnTo>
                    <a:lnTo>
                      <a:pt x="1096" y="10"/>
                    </a:lnTo>
                    <a:lnTo>
                      <a:pt x="1086" y="20"/>
                    </a:lnTo>
                    <a:lnTo>
                      <a:pt x="1074" y="28"/>
                    </a:lnTo>
                    <a:lnTo>
                      <a:pt x="1062" y="34"/>
                    </a:lnTo>
                    <a:lnTo>
                      <a:pt x="1048" y="40"/>
                    </a:lnTo>
                    <a:lnTo>
                      <a:pt x="1034" y="44"/>
                    </a:lnTo>
                    <a:lnTo>
                      <a:pt x="1018" y="46"/>
                    </a:lnTo>
                    <a:lnTo>
                      <a:pt x="1004" y="48"/>
                    </a:lnTo>
                    <a:lnTo>
                      <a:pt x="120" y="48"/>
                    </a:lnTo>
                    <a:lnTo>
                      <a:pt x="120" y="48"/>
                    </a:lnTo>
                    <a:lnTo>
                      <a:pt x="104" y="46"/>
                    </a:lnTo>
                    <a:lnTo>
                      <a:pt x="90" y="44"/>
                    </a:lnTo>
                    <a:lnTo>
                      <a:pt x="76" y="40"/>
                    </a:lnTo>
                    <a:lnTo>
                      <a:pt x="62" y="34"/>
                    </a:lnTo>
                    <a:lnTo>
                      <a:pt x="50" y="28"/>
                    </a:lnTo>
                    <a:lnTo>
                      <a:pt x="38" y="20"/>
                    </a:lnTo>
                    <a:lnTo>
                      <a:pt x="26" y="10"/>
                    </a:lnTo>
                    <a:lnTo>
                      <a:pt x="1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14"/>
                    </a:lnTo>
                    <a:lnTo>
                      <a:pt x="22" y="26"/>
                    </a:lnTo>
                    <a:lnTo>
                      <a:pt x="36" y="36"/>
                    </a:lnTo>
                    <a:lnTo>
                      <a:pt x="52" y="44"/>
                    </a:lnTo>
                    <a:lnTo>
                      <a:pt x="68" y="52"/>
                    </a:lnTo>
                    <a:lnTo>
                      <a:pt x="84" y="56"/>
                    </a:lnTo>
                    <a:lnTo>
                      <a:pt x="102" y="60"/>
                    </a:lnTo>
                    <a:lnTo>
                      <a:pt x="120" y="62"/>
                    </a:lnTo>
                    <a:lnTo>
                      <a:pt x="1004" y="62"/>
                    </a:lnTo>
                    <a:lnTo>
                      <a:pt x="1004" y="62"/>
                    </a:lnTo>
                    <a:lnTo>
                      <a:pt x="1022" y="60"/>
                    </a:lnTo>
                    <a:lnTo>
                      <a:pt x="1040" y="56"/>
                    </a:lnTo>
                    <a:lnTo>
                      <a:pt x="1056" y="52"/>
                    </a:lnTo>
                    <a:lnTo>
                      <a:pt x="1072" y="44"/>
                    </a:lnTo>
                    <a:lnTo>
                      <a:pt x="1086" y="36"/>
                    </a:lnTo>
                    <a:lnTo>
                      <a:pt x="1100" y="26"/>
                    </a:lnTo>
                    <a:lnTo>
                      <a:pt x="1114" y="14"/>
                    </a:lnTo>
                    <a:lnTo>
                      <a:pt x="1124" y="0"/>
                    </a:lnTo>
                    <a:lnTo>
                      <a:pt x="1106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7"/>
              <p:cNvSpPr/>
              <p:nvPr/>
            </p:nvSpPr>
            <p:spPr>
              <a:xfrm>
                <a:off x="4305300" y="1071561"/>
                <a:ext cx="1879600" cy="374650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236" extrusionOk="0">
                    <a:moveTo>
                      <a:pt x="14" y="140"/>
                    </a:moveTo>
                    <a:lnTo>
                      <a:pt x="14" y="140"/>
                    </a:lnTo>
                    <a:lnTo>
                      <a:pt x="16" y="128"/>
                    </a:lnTo>
                    <a:lnTo>
                      <a:pt x="18" y="114"/>
                    </a:lnTo>
                    <a:lnTo>
                      <a:pt x="22" y="102"/>
                    </a:lnTo>
                    <a:lnTo>
                      <a:pt x="26" y="90"/>
                    </a:lnTo>
                    <a:lnTo>
                      <a:pt x="40" y="70"/>
                    </a:lnTo>
                    <a:lnTo>
                      <a:pt x="56" y="50"/>
                    </a:lnTo>
                    <a:lnTo>
                      <a:pt x="76" y="34"/>
                    </a:lnTo>
                    <a:lnTo>
                      <a:pt x="98" y="24"/>
                    </a:lnTo>
                    <a:lnTo>
                      <a:pt x="110" y="18"/>
                    </a:lnTo>
                    <a:lnTo>
                      <a:pt x="124" y="16"/>
                    </a:lnTo>
                    <a:lnTo>
                      <a:pt x="136" y="14"/>
                    </a:lnTo>
                    <a:lnTo>
                      <a:pt x="150" y="14"/>
                    </a:lnTo>
                    <a:lnTo>
                      <a:pt x="430" y="14"/>
                    </a:lnTo>
                    <a:lnTo>
                      <a:pt x="430" y="14"/>
                    </a:lnTo>
                    <a:lnTo>
                      <a:pt x="436" y="14"/>
                    </a:lnTo>
                    <a:lnTo>
                      <a:pt x="442" y="16"/>
                    </a:lnTo>
                    <a:lnTo>
                      <a:pt x="448" y="20"/>
                    </a:lnTo>
                    <a:lnTo>
                      <a:pt x="452" y="24"/>
                    </a:lnTo>
                    <a:lnTo>
                      <a:pt x="514" y="108"/>
                    </a:lnTo>
                    <a:lnTo>
                      <a:pt x="1034" y="108"/>
                    </a:lnTo>
                    <a:lnTo>
                      <a:pt x="1034" y="108"/>
                    </a:lnTo>
                    <a:lnTo>
                      <a:pt x="1046" y="108"/>
                    </a:lnTo>
                    <a:lnTo>
                      <a:pt x="1060" y="110"/>
                    </a:lnTo>
                    <a:lnTo>
                      <a:pt x="1072" y="114"/>
                    </a:lnTo>
                    <a:lnTo>
                      <a:pt x="1084" y="118"/>
                    </a:lnTo>
                    <a:lnTo>
                      <a:pt x="1108" y="130"/>
                    </a:lnTo>
                    <a:lnTo>
                      <a:pt x="1126" y="146"/>
                    </a:lnTo>
                    <a:lnTo>
                      <a:pt x="1144" y="164"/>
                    </a:lnTo>
                    <a:lnTo>
                      <a:pt x="1156" y="186"/>
                    </a:lnTo>
                    <a:lnTo>
                      <a:pt x="1162" y="198"/>
                    </a:lnTo>
                    <a:lnTo>
                      <a:pt x="1166" y="210"/>
                    </a:lnTo>
                    <a:lnTo>
                      <a:pt x="1168" y="222"/>
                    </a:lnTo>
                    <a:lnTo>
                      <a:pt x="1170" y="236"/>
                    </a:lnTo>
                    <a:lnTo>
                      <a:pt x="1184" y="236"/>
                    </a:lnTo>
                    <a:lnTo>
                      <a:pt x="1184" y="236"/>
                    </a:lnTo>
                    <a:lnTo>
                      <a:pt x="1182" y="220"/>
                    </a:lnTo>
                    <a:lnTo>
                      <a:pt x="1178" y="206"/>
                    </a:lnTo>
                    <a:lnTo>
                      <a:pt x="1174" y="194"/>
                    </a:lnTo>
                    <a:lnTo>
                      <a:pt x="1170" y="180"/>
                    </a:lnTo>
                    <a:lnTo>
                      <a:pt x="1162" y="168"/>
                    </a:lnTo>
                    <a:lnTo>
                      <a:pt x="1154" y="156"/>
                    </a:lnTo>
                    <a:lnTo>
                      <a:pt x="1146" y="146"/>
                    </a:lnTo>
                    <a:lnTo>
                      <a:pt x="1136" y="136"/>
                    </a:lnTo>
                    <a:lnTo>
                      <a:pt x="1126" y="126"/>
                    </a:lnTo>
                    <a:lnTo>
                      <a:pt x="1114" y="118"/>
                    </a:lnTo>
                    <a:lnTo>
                      <a:pt x="1102" y="112"/>
                    </a:lnTo>
                    <a:lnTo>
                      <a:pt x="1090" y="106"/>
                    </a:lnTo>
                    <a:lnTo>
                      <a:pt x="1076" y="100"/>
                    </a:lnTo>
                    <a:lnTo>
                      <a:pt x="1062" y="98"/>
                    </a:lnTo>
                    <a:lnTo>
                      <a:pt x="1048" y="96"/>
                    </a:lnTo>
                    <a:lnTo>
                      <a:pt x="1034" y="94"/>
                    </a:lnTo>
                    <a:lnTo>
                      <a:pt x="518" y="94"/>
                    </a:lnTo>
                    <a:lnTo>
                      <a:pt x="456" y="10"/>
                    </a:lnTo>
                    <a:lnTo>
                      <a:pt x="456" y="10"/>
                    </a:lnTo>
                    <a:lnTo>
                      <a:pt x="452" y="6"/>
                    </a:lnTo>
                    <a:lnTo>
                      <a:pt x="446" y="2"/>
                    </a:lnTo>
                    <a:lnTo>
                      <a:pt x="440" y="0"/>
                    </a:lnTo>
                    <a:lnTo>
                      <a:pt x="434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36" y="0"/>
                    </a:lnTo>
                    <a:lnTo>
                      <a:pt x="120" y="2"/>
                    </a:lnTo>
                    <a:lnTo>
                      <a:pt x="106" y="6"/>
                    </a:lnTo>
                    <a:lnTo>
                      <a:pt x="94" y="10"/>
                    </a:lnTo>
                    <a:lnTo>
                      <a:pt x="80" y="16"/>
                    </a:lnTo>
                    <a:lnTo>
                      <a:pt x="68" y="24"/>
                    </a:lnTo>
                    <a:lnTo>
                      <a:pt x="58" y="32"/>
                    </a:lnTo>
                    <a:lnTo>
                      <a:pt x="46" y="40"/>
                    </a:lnTo>
                    <a:lnTo>
                      <a:pt x="38" y="50"/>
                    </a:lnTo>
                    <a:lnTo>
                      <a:pt x="28" y="62"/>
                    </a:lnTo>
                    <a:lnTo>
                      <a:pt x="20" y="74"/>
                    </a:lnTo>
                    <a:lnTo>
                      <a:pt x="14" y="86"/>
                    </a:lnTo>
                    <a:lnTo>
                      <a:pt x="8" y="98"/>
                    </a:lnTo>
                    <a:lnTo>
                      <a:pt x="4" y="112"/>
                    </a:lnTo>
                    <a:lnTo>
                      <a:pt x="2" y="126"/>
                    </a:lnTo>
                    <a:lnTo>
                      <a:pt x="0" y="140"/>
                    </a:lnTo>
                    <a:lnTo>
                      <a:pt x="14" y="14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7"/>
              <p:cNvSpPr/>
              <p:nvPr/>
            </p:nvSpPr>
            <p:spPr>
              <a:xfrm>
                <a:off x="5661025" y="1163636"/>
                <a:ext cx="898525" cy="898525"/>
              </a:xfrm>
              <a:custGeom>
                <a:avLst/>
                <a:gdLst/>
                <a:ahLst/>
                <a:cxnLst/>
                <a:rect l="l" t="t" r="r" b="b"/>
                <a:pathLst>
                  <a:path w="566" h="566" extrusionOk="0">
                    <a:moveTo>
                      <a:pt x="566" y="282"/>
                    </a:moveTo>
                    <a:lnTo>
                      <a:pt x="566" y="282"/>
                    </a:lnTo>
                    <a:lnTo>
                      <a:pt x="564" y="312"/>
                    </a:lnTo>
                    <a:lnTo>
                      <a:pt x="560" y="340"/>
                    </a:lnTo>
                    <a:lnTo>
                      <a:pt x="554" y="366"/>
                    </a:lnTo>
                    <a:lnTo>
                      <a:pt x="544" y="392"/>
                    </a:lnTo>
                    <a:lnTo>
                      <a:pt x="532" y="418"/>
                    </a:lnTo>
                    <a:lnTo>
                      <a:pt x="518" y="440"/>
                    </a:lnTo>
                    <a:lnTo>
                      <a:pt x="502" y="462"/>
                    </a:lnTo>
                    <a:lnTo>
                      <a:pt x="482" y="482"/>
                    </a:lnTo>
                    <a:lnTo>
                      <a:pt x="462" y="500"/>
                    </a:lnTo>
                    <a:lnTo>
                      <a:pt x="440" y="518"/>
                    </a:lnTo>
                    <a:lnTo>
                      <a:pt x="418" y="532"/>
                    </a:lnTo>
                    <a:lnTo>
                      <a:pt x="392" y="544"/>
                    </a:lnTo>
                    <a:lnTo>
                      <a:pt x="366" y="552"/>
                    </a:lnTo>
                    <a:lnTo>
                      <a:pt x="340" y="560"/>
                    </a:lnTo>
                    <a:lnTo>
                      <a:pt x="312" y="564"/>
                    </a:lnTo>
                    <a:lnTo>
                      <a:pt x="282" y="566"/>
                    </a:lnTo>
                    <a:lnTo>
                      <a:pt x="282" y="566"/>
                    </a:lnTo>
                    <a:lnTo>
                      <a:pt x="254" y="564"/>
                    </a:lnTo>
                    <a:lnTo>
                      <a:pt x="226" y="560"/>
                    </a:lnTo>
                    <a:lnTo>
                      <a:pt x="198" y="552"/>
                    </a:lnTo>
                    <a:lnTo>
                      <a:pt x="172" y="544"/>
                    </a:lnTo>
                    <a:lnTo>
                      <a:pt x="148" y="532"/>
                    </a:lnTo>
                    <a:lnTo>
                      <a:pt x="124" y="518"/>
                    </a:lnTo>
                    <a:lnTo>
                      <a:pt x="102" y="500"/>
                    </a:lnTo>
                    <a:lnTo>
                      <a:pt x="82" y="482"/>
                    </a:lnTo>
                    <a:lnTo>
                      <a:pt x="64" y="462"/>
                    </a:lnTo>
                    <a:lnTo>
                      <a:pt x="48" y="440"/>
                    </a:lnTo>
                    <a:lnTo>
                      <a:pt x="34" y="418"/>
                    </a:lnTo>
                    <a:lnTo>
                      <a:pt x="22" y="392"/>
                    </a:lnTo>
                    <a:lnTo>
                      <a:pt x="12" y="366"/>
                    </a:lnTo>
                    <a:lnTo>
                      <a:pt x="6" y="340"/>
                    </a:lnTo>
                    <a:lnTo>
                      <a:pt x="2" y="312"/>
                    </a:lnTo>
                    <a:lnTo>
                      <a:pt x="0" y="282"/>
                    </a:lnTo>
                    <a:lnTo>
                      <a:pt x="0" y="282"/>
                    </a:lnTo>
                    <a:lnTo>
                      <a:pt x="2" y="254"/>
                    </a:lnTo>
                    <a:lnTo>
                      <a:pt x="6" y="226"/>
                    </a:lnTo>
                    <a:lnTo>
                      <a:pt x="12" y="198"/>
                    </a:lnTo>
                    <a:lnTo>
                      <a:pt x="22" y="172"/>
                    </a:lnTo>
                    <a:lnTo>
                      <a:pt x="34" y="148"/>
                    </a:lnTo>
                    <a:lnTo>
                      <a:pt x="48" y="124"/>
                    </a:lnTo>
                    <a:lnTo>
                      <a:pt x="64" y="102"/>
                    </a:lnTo>
                    <a:lnTo>
                      <a:pt x="82" y="82"/>
                    </a:lnTo>
                    <a:lnTo>
                      <a:pt x="102" y="64"/>
                    </a:lnTo>
                    <a:lnTo>
                      <a:pt x="124" y="48"/>
                    </a:lnTo>
                    <a:lnTo>
                      <a:pt x="148" y="34"/>
                    </a:lnTo>
                    <a:lnTo>
                      <a:pt x="172" y="22"/>
                    </a:lnTo>
                    <a:lnTo>
                      <a:pt x="198" y="12"/>
                    </a:lnTo>
                    <a:lnTo>
                      <a:pt x="226" y="6"/>
                    </a:lnTo>
                    <a:lnTo>
                      <a:pt x="254" y="2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312" y="2"/>
                    </a:lnTo>
                    <a:lnTo>
                      <a:pt x="340" y="6"/>
                    </a:lnTo>
                    <a:lnTo>
                      <a:pt x="366" y="12"/>
                    </a:lnTo>
                    <a:lnTo>
                      <a:pt x="392" y="22"/>
                    </a:lnTo>
                    <a:lnTo>
                      <a:pt x="418" y="34"/>
                    </a:lnTo>
                    <a:lnTo>
                      <a:pt x="440" y="48"/>
                    </a:lnTo>
                    <a:lnTo>
                      <a:pt x="462" y="64"/>
                    </a:lnTo>
                    <a:lnTo>
                      <a:pt x="482" y="82"/>
                    </a:lnTo>
                    <a:lnTo>
                      <a:pt x="502" y="102"/>
                    </a:lnTo>
                    <a:lnTo>
                      <a:pt x="518" y="124"/>
                    </a:lnTo>
                    <a:lnTo>
                      <a:pt x="532" y="148"/>
                    </a:lnTo>
                    <a:lnTo>
                      <a:pt x="544" y="172"/>
                    </a:lnTo>
                    <a:lnTo>
                      <a:pt x="554" y="198"/>
                    </a:lnTo>
                    <a:lnTo>
                      <a:pt x="560" y="226"/>
                    </a:lnTo>
                    <a:lnTo>
                      <a:pt x="564" y="254"/>
                    </a:lnTo>
                    <a:lnTo>
                      <a:pt x="566" y="282"/>
                    </a:lnTo>
                    <a:lnTo>
                      <a:pt x="566" y="282"/>
                    </a:lnTo>
                    <a:close/>
                  </a:path>
                </a:pathLst>
              </a:custGeom>
              <a:gradFill>
                <a:gsLst>
                  <a:gs pos="0">
                    <a:srgbClr val="FBE4D4"/>
                  </a:gs>
                  <a:gs pos="100000">
                    <a:srgbClr val="DAEFFF"/>
                  </a:gs>
                </a:gsLst>
                <a:lin ang="162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7"/>
              <p:cNvSpPr/>
              <p:nvPr/>
            </p:nvSpPr>
            <p:spPr>
              <a:xfrm>
                <a:off x="5676900" y="1214436"/>
                <a:ext cx="831850" cy="847725"/>
              </a:xfrm>
              <a:custGeom>
                <a:avLst/>
                <a:gdLst/>
                <a:ahLst/>
                <a:cxnLst/>
                <a:rect l="l" t="t" r="r" b="b"/>
                <a:pathLst>
                  <a:path w="524" h="534" extrusionOk="0">
                    <a:moveTo>
                      <a:pt x="158" y="274"/>
                    </a:moveTo>
                    <a:lnTo>
                      <a:pt x="158" y="274"/>
                    </a:lnTo>
                    <a:lnTo>
                      <a:pt x="158" y="270"/>
                    </a:lnTo>
                    <a:lnTo>
                      <a:pt x="158" y="266"/>
                    </a:lnTo>
                    <a:lnTo>
                      <a:pt x="164" y="262"/>
                    </a:lnTo>
                    <a:lnTo>
                      <a:pt x="164" y="262"/>
                    </a:lnTo>
                    <a:lnTo>
                      <a:pt x="174" y="250"/>
                    </a:lnTo>
                    <a:lnTo>
                      <a:pt x="182" y="240"/>
                    </a:lnTo>
                    <a:lnTo>
                      <a:pt x="182" y="240"/>
                    </a:lnTo>
                    <a:lnTo>
                      <a:pt x="192" y="226"/>
                    </a:lnTo>
                    <a:lnTo>
                      <a:pt x="196" y="218"/>
                    </a:lnTo>
                    <a:lnTo>
                      <a:pt x="196" y="216"/>
                    </a:lnTo>
                    <a:lnTo>
                      <a:pt x="194" y="212"/>
                    </a:lnTo>
                    <a:lnTo>
                      <a:pt x="194" y="212"/>
                    </a:lnTo>
                    <a:lnTo>
                      <a:pt x="188" y="216"/>
                    </a:lnTo>
                    <a:lnTo>
                      <a:pt x="184" y="218"/>
                    </a:lnTo>
                    <a:lnTo>
                      <a:pt x="184" y="218"/>
                    </a:lnTo>
                    <a:lnTo>
                      <a:pt x="180" y="216"/>
                    </a:lnTo>
                    <a:lnTo>
                      <a:pt x="176" y="216"/>
                    </a:lnTo>
                    <a:lnTo>
                      <a:pt x="172" y="216"/>
                    </a:lnTo>
                    <a:lnTo>
                      <a:pt x="170" y="216"/>
                    </a:lnTo>
                    <a:lnTo>
                      <a:pt x="170" y="216"/>
                    </a:lnTo>
                    <a:lnTo>
                      <a:pt x="168" y="214"/>
                    </a:lnTo>
                    <a:lnTo>
                      <a:pt x="170" y="212"/>
                    </a:lnTo>
                    <a:lnTo>
                      <a:pt x="170" y="208"/>
                    </a:lnTo>
                    <a:lnTo>
                      <a:pt x="170" y="208"/>
                    </a:lnTo>
                    <a:lnTo>
                      <a:pt x="166" y="200"/>
                    </a:lnTo>
                    <a:lnTo>
                      <a:pt x="166" y="200"/>
                    </a:lnTo>
                    <a:lnTo>
                      <a:pt x="160" y="184"/>
                    </a:lnTo>
                    <a:lnTo>
                      <a:pt x="154" y="168"/>
                    </a:lnTo>
                    <a:lnTo>
                      <a:pt x="154" y="168"/>
                    </a:lnTo>
                    <a:lnTo>
                      <a:pt x="152" y="160"/>
                    </a:lnTo>
                    <a:lnTo>
                      <a:pt x="152" y="152"/>
                    </a:lnTo>
                    <a:lnTo>
                      <a:pt x="152" y="152"/>
                    </a:lnTo>
                    <a:lnTo>
                      <a:pt x="154" y="144"/>
                    </a:lnTo>
                    <a:lnTo>
                      <a:pt x="154" y="142"/>
                    </a:lnTo>
                    <a:lnTo>
                      <a:pt x="150" y="138"/>
                    </a:lnTo>
                    <a:lnTo>
                      <a:pt x="150" y="138"/>
                    </a:lnTo>
                    <a:lnTo>
                      <a:pt x="142" y="136"/>
                    </a:lnTo>
                    <a:lnTo>
                      <a:pt x="136" y="134"/>
                    </a:lnTo>
                    <a:lnTo>
                      <a:pt x="136" y="134"/>
                    </a:lnTo>
                    <a:lnTo>
                      <a:pt x="128" y="130"/>
                    </a:lnTo>
                    <a:lnTo>
                      <a:pt x="126" y="130"/>
                    </a:lnTo>
                    <a:lnTo>
                      <a:pt x="122" y="132"/>
                    </a:lnTo>
                    <a:lnTo>
                      <a:pt x="122" y="132"/>
                    </a:lnTo>
                    <a:lnTo>
                      <a:pt x="122" y="134"/>
                    </a:lnTo>
                    <a:lnTo>
                      <a:pt x="122" y="136"/>
                    </a:lnTo>
                    <a:lnTo>
                      <a:pt x="122" y="138"/>
                    </a:lnTo>
                    <a:lnTo>
                      <a:pt x="118" y="140"/>
                    </a:lnTo>
                    <a:lnTo>
                      <a:pt x="118" y="140"/>
                    </a:lnTo>
                    <a:lnTo>
                      <a:pt x="116" y="138"/>
                    </a:lnTo>
                    <a:lnTo>
                      <a:pt x="116" y="138"/>
                    </a:lnTo>
                    <a:lnTo>
                      <a:pt x="114" y="134"/>
                    </a:lnTo>
                    <a:lnTo>
                      <a:pt x="114" y="134"/>
                    </a:lnTo>
                    <a:lnTo>
                      <a:pt x="102" y="122"/>
                    </a:lnTo>
                    <a:lnTo>
                      <a:pt x="104" y="122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4" y="116"/>
                    </a:lnTo>
                    <a:lnTo>
                      <a:pt x="104" y="110"/>
                    </a:lnTo>
                    <a:lnTo>
                      <a:pt x="104" y="110"/>
                    </a:lnTo>
                    <a:lnTo>
                      <a:pt x="94" y="106"/>
                    </a:lnTo>
                    <a:lnTo>
                      <a:pt x="82" y="106"/>
                    </a:lnTo>
                    <a:lnTo>
                      <a:pt x="70" y="106"/>
                    </a:lnTo>
                    <a:lnTo>
                      <a:pt x="60" y="110"/>
                    </a:lnTo>
                    <a:lnTo>
                      <a:pt x="60" y="110"/>
                    </a:lnTo>
                    <a:lnTo>
                      <a:pt x="52" y="114"/>
                    </a:lnTo>
                    <a:lnTo>
                      <a:pt x="42" y="120"/>
                    </a:lnTo>
                    <a:lnTo>
                      <a:pt x="28" y="134"/>
                    </a:lnTo>
                    <a:lnTo>
                      <a:pt x="28" y="134"/>
                    </a:lnTo>
                    <a:lnTo>
                      <a:pt x="20" y="142"/>
                    </a:lnTo>
                    <a:lnTo>
                      <a:pt x="14" y="152"/>
                    </a:lnTo>
                    <a:lnTo>
                      <a:pt x="8" y="160"/>
                    </a:lnTo>
                    <a:lnTo>
                      <a:pt x="4" y="170"/>
                    </a:lnTo>
                    <a:lnTo>
                      <a:pt x="2" y="180"/>
                    </a:lnTo>
                    <a:lnTo>
                      <a:pt x="0" y="192"/>
                    </a:lnTo>
                    <a:lnTo>
                      <a:pt x="2" y="202"/>
                    </a:lnTo>
                    <a:lnTo>
                      <a:pt x="6" y="214"/>
                    </a:lnTo>
                    <a:lnTo>
                      <a:pt x="6" y="214"/>
                    </a:lnTo>
                    <a:lnTo>
                      <a:pt x="8" y="220"/>
                    </a:lnTo>
                    <a:lnTo>
                      <a:pt x="12" y="224"/>
                    </a:lnTo>
                    <a:lnTo>
                      <a:pt x="18" y="226"/>
                    </a:lnTo>
                    <a:lnTo>
                      <a:pt x="22" y="226"/>
                    </a:lnTo>
                    <a:lnTo>
                      <a:pt x="34" y="226"/>
                    </a:lnTo>
                    <a:lnTo>
                      <a:pt x="46" y="226"/>
                    </a:lnTo>
                    <a:lnTo>
                      <a:pt x="46" y="226"/>
                    </a:lnTo>
                    <a:lnTo>
                      <a:pt x="52" y="228"/>
                    </a:lnTo>
                    <a:lnTo>
                      <a:pt x="58" y="230"/>
                    </a:lnTo>
                    <a:lnTo>
                      <a:pt x="62" y="232"/>
                    </a:lnTo>
                    <a:lnTo>
                      <a:pt x="64" y="238"/>
                    </a:lnTo>
                    <a:lnTo>
                      <a:pt x="68" y="248"/>
                    </a:lnTo>
                    <a:lnTo>
                      <a:pt x="70" y="260"/>
                    </a:lnTo>
                    <a:lnTo>
                      <a:pt x="70" y="260"/>
                    </a:lnTo>
                    <a:lnTo>
                      <a:pt x="76" y="280"/>
                    </a:lnTo>
                    <a:lnTo>
                      <a:pt x="78" y="292"/>
                    </a:lnTo>
                    <a:lnTo>
                      <a:pt x="80" y="302"/>
                    </a:lnTo>
                    <a:lnTo>
                      <a:pt x="80" y="302"/>
                    </a:lnTo>
                    <a:lnTo>
                      <a:pt x="80" y="314"/>
                    </a:lnTo>
                    <a:lnTo>
                      <a:pt x="82" y="324"/>
                    </a:lnTo>
                    <a:lnTo>
                      <a:pt x="86" y="336"/>
                    </a:lnTo>
                    <a:lnTo>
                      <a:pt x="92" y="344"/>
                    </a:lnTo>
                    <a:lnTo>
                      <a:pt x="92" y="344"/>
                    </a:lnTo>
                    <a:lnTo>
                      <a:pt x="106" y="362"/>
                    </a:lnTo>
                    <a:lnTo>
                      <a:pt x="112" y="370"/>
                    </a:lnTo>
                    <a:lnTo>
                      <a:pt x="120" y="374"/>
                    </a:lnTo>
                    <a:lnTo>
                      <a:pt x="120" y="374"/>
                    </a:lnTo>
                    <a:lnTo>
                      <a:pt x="126" y="374"/>
                    </a:lnTo>
                    <a:lnTo>
                      <a:pt x="130" y="374"/>
                    </a:lnTo>
                    <a:lnTo>
                      <a:pt x="134" y="370"/>
                    </a:lnTo>
                    <a:lnTo>
                      <a:pt x="138" y="368"/>
                    </a:lnTo>
                    <a:lnTo>
                      <a:pt x="144" y="358"/>
                    </a:lnTo>
                    <a:lnTo>
                      <a:pt x="148" y="348"/>
                    </a:lnTo>
                    <a:lnTo>
                      <a:pt x="148" y="348"/>
                    </a:lnTo>
                    <a:lnTo>
                      <a:pt x="148" y="338"/>
                    </a:lnTo>
                    <a:lnTo>
                      <a:pt x="152" y="340"/>
                    </a:lnTo>
                    <a:lnTo>
                      <a:pt x="152" y="340"/>
                    </a:lnTo>
                    <a:lnTo>
                      <a:pt x="154" y="336"/>
                    </a:lnTo>
                    <a:lnTo>
                      <a:pt x="154" y="332"/>
                    </a:lnTo>
                    <a:lnTo>
                      <a:pt x="150" y="324"/>
                    </a:lnTo>
                    <a:lnTo>
                      <a:pt x="150" y="318"/>
                    </a:lnTo>
                    <a:lnTo>
                      <a:pt x="152" y="316"/>
                    </a:lnTo>
                    <a:lnTo>
                      <a:pt x="156" y="312"/>
                    </a:lnTo>
                    <a:lnTo>
                      <a:pt x="156" y="312"/>
                    </a:lnTo>
                    <a:lnTo>
                      <a:pt x="160" y="310"/>
                    </a:lnTo>
                    <a:lnTo>
                      <a:pt x="162" y="310"/>
                    </a:lnTo>
                    <a:lnTo>
                      <a:pt x="164" y="306"/>
                    </a:lnTo>
                    <a:lnTo>
                      <a:pt x="164" y="306"/>
                    </a:lnTo>
                    <a:lnTo>
                      <a:pt x="166" y="298"/>
                    </a:lnTo>
                    <a:lnTo>
                      <a:pt x="164" y="290"/>
                    </a:lnTo>
                    <a:lnTo>
                      <a:pt x="164" y="290"/>
                    </a:lnTo>
                    <a:lnTo>
                      <a:pt x="160" y="282"/>
                    </a:lnTo>
                    <a:lnTo>
                      <a:pt x="158" y="274"/>
                    </a:lnTo>
                    <a:lnTo>
                      <a:pt x="158" y="274"/>
                    </a:lnTo>
                    <a:close/>
                    <a:moveTo>
                      <a:pt x="78" y="100"/>
                    </a:moveTo>
                    <a:lnTo>
                      <a:pt x="78" y="100"/>
                    </a:lnTo>
                    <a:lnTo>
                      <a:pt x="84" y="96"/>
                    </a:lnTo>
                    <a:lnTo>
                      <a:pt x="94" y="94"/>
                    </a:lnTo>
                    <a:lnTo>
                      <a:pt x="98" y="92"/>
                    </a:lnTo>
                    <a:lnTo>
                      <a:pt x="100" y="92"/>
                    </a:lnTo>
                    <a:lnTo>
                      <a:pt x="104" y="94"/>
                    </a:lnTo>
                    <a:lnTo>
                      <a:pt x="106" y="98"/>
                    </a:lnTo>
                    <a:lnTo>
                      <a:pt x="106" y="98"/>
                    </a:lnTo>
                    <a:lnTo>
                      <a:pt x="106" y="94"/>
                    </a:lnTo>
                    <a:lnTo>
                      <a:pt x="106" y="92"/>
                    </a:lnTo>
                    <a:lnTo>
                      <a:pt x="106" y="86"/>
                    </a:lnTo>
                    <a:lnTo>
                      <a:pt x="106" y="86"/>
                    </a:lnTo>
                    <a:lnTo>
                      <a:pt x="112" y="86"/>
                    </a:lnTo>
                    <a:lnTo>
                      <a:pt x="116" y="88"/>
                    </a:lnTo>
                    <a:lnTo>
                      <a:pt x="120" y="90"/>
                    </a:lnTo>
                    <a:lnTo>
                      <a:pt x="122" y="92"/>
                    </a:lnTo>
                    <a:lnTo>
                      <a:pt x="124" y="102"/>
                    </a:lnTo>
                    <a:lnTo>
                      <a:pt x="122" y="112"/>
                    </a:lnTo>
                    <a:lnTo>
                      <a:pt x="122" y="112"/>
                    </a:lnTo>
                    <a:lnTo>
                      <a:pt x="126" y="110"/>
                    </a:lnTo>
                    <a:lnTo>
                      <a:pt x="128" y="108"/>
                    </a:lnTo>
                    <a:lnTo>
                      <a:pt x="132" y="100"/>
                    </a:lnTo>
                    <a:lnTo>
                      <a:pt x="132" y="100"/>
                    </a:lnTo>
                    <a:lnTo>
                      <a:pt x="130" y="96"/>
                    </a:lnTo>
                    <a:lnTo>
                      <a:pt x="128" y="90"/>
                    </a:lnTo>
                    <a:lnTo>
                      <a:pt x="130" y="88"/>
                    </a:lnTo>
                    <a:lnTo>
                      <a:pt x="132" y="88"/>
                    </a:lnTo>
                    <a:lnTo>
                      <a:pt x="136" y="90"/>
                    </a:lnTo>
                    <a:lnTo>
                      <a:pt x="136" y="90"/>
                    </a:lnTo>
                    <a:lnTo>
                      <a:pt x="138" y="94"/>
                    </a:lnTo>
                    <a:lnTo>
                      <a:pt x="140" y="100"/>
                    </a:lnTo>
                    <a:lnTo>
                      <a:pt x="140" y="108"/>
                    </a:lnTo>
                    <a:lnTo>
                      <a:pt x="140" y="112"/>
                    </a:lnTo>
                    <a:lnTo>
                      <a:pt x="140" y="112"/>
                    </a:lnTo>
                    <a:lnTo>
                      <a:pt x="142" y="112"/>
                    </a:lnTo>
                    <a:lnTo>
                      <a:pt x="146" y="108"/>
                    </a:lnTo>
                    <a:lnTo>
                      <a:pt x="150" y="106"/>
                    </a:lnTo>
                    <a:lnTo>
                      <a:pt x="154" y="108"/>
                    </a:lnTo>
                    <a:lnTo>
                      <a:pt x="154" y="108"/>
                    </a:lnTo>
                    <a:lnTo>
                      <a:pt x="158" y="102"/>
                    </a:lnTo>
                    <a:lnTo>
                      <a:pt x="164" y="96"/>
                    </a:lnTo>
                    <a:lnTo>
                      <a:pt x="164" y="96"/>
                    </a:lnTo>
                    <a:lnTo>
                      <a:pt x="174" y="98"/>
                    </a:lnTo>
                    <a:lnTo>
                      <a:pt x="184" y="100"/>
                    </a:lnTo>
                    <a:lnTo>
                      <a:pt x="184" y="100"/>
                    </a:lnTo>
                    <a:lnTo>
                      <a:pt x="188" y="102"/>
                    </a:lnTo>
                    <a:lnTo>
                      <a:pt x="190" y="106"/>
                    </a:lnTo>
                    <a:lnTo>
                      <a:pt x="192" y="110"/>
                    </a:lnTo>
                    <a:lnTo>
                      <a:pt x="188" y="114"/>
                    </a:lnTo>
                    <a:lnTo>
                      <a:pt x="188" y="114"/>
                    </a:lnTo>
                    <a:lnTo>
                      <a:pt x="184" y="114"/>
                    </a:lnTo>
                    <a:lnTo>
                      <a:pt x="178" y="112"/>
                    </a:lnTo>
                    <a:lnTo>
                      <a:pt x="168" y="110"/>
                    </a:lnTo>
                    <a:lnTo>
                      <a:pt x="168" y="110"/>
                    </a:lnTo>
                    <a:lnTo>
                      <a:pt x="158" y="112"/>
                    </a:lnTo>
                    <a:lnTo>
                      <a:pt x="154" y="112"/>
                    </a:lnTo>
                    <a:lnTo>
                      <a:pt x="150" y="116"/>
                    </a:lnTo>
                    <a:lnTo>
                      <a:pt x="150" y="116"/>
                    </a:lnTo>
                    <a:lnTo>
                      <a:pt x="164" y="122"/>
                    </a:lnTo>
                    <a:lnTo>
                      <a:pt x="168" y="128"/>
                    </a:lnTo>
                    <a:lnTo>
                      <a:pt x="168" y="132"/>
                    </a:lnTo>
                    <a:lnTo>
                      <a:pt x="168" y="136"/>
                    </a:lnTo>
                    <a:lnTo>
                      <a:pt x="168" y="136"/>
                    </a:lnTo>
                    <a:lnTo>
                      <a:pt x="164" y="144"/>
                    </a:lnTo>
                    <a:lnTo>
                      <a:pt x="162" y="146"/>
                    </a:lnTo>
                    <a:lnTo>
                      <a:pt x="160" y="150"/>
                    </a:lnTo>
                    <a:lnTo>
                      <a:pt x="160" y="150"/>
                    </a:lnTo>
                    <a:lnTo>
                      <a:pt x="162" y="156"/>
                    </a:lnTo>
                    <a:lnTo>
                      <a:pt x="162" y="160"/>
                    </a:lnTo>
                    <a:lnTo>
                      <a:pt x="166" y="168"/>
                    </a:lnTo>
                    <a:lnTo>
                      <a:pt x="166" y="168"/>
                    </a:lnTo>
                    <a:lnTo>
                      <a:pt x="176" y="182"/>
                    </a:lnTo>
                    <a:lnTo>
                      <a:pt x="178" y="190"/>
                    </a:lnTo>
                    <a:lnTo>
                      <a:pt x="180" y="198"/>
                    </a:lnTo>
                    <a:lnTo>
                      <a:pt x="180" y="198"/>
                    </a:lnTo>
                    <a:lnTo>
                      <a:pt x="182" y="204"/>
                    </a:lnTo>
                    <a:lnTo>
                      <a:pt x="184" y="208"/>
                    </a:lnTo>
                    <a:lnTo>
                      <a:pt x="188" y="208"/>
                    </a:lnTo>
                    <a:lnTo>
                      <a:pt x="190" y="208"/>
                    </a:lnTo>
                    <a:lnTo>
                      <a:pt x="198" y="206"/>
                    </a:lnTo>
                    <a:lnTo>
                      <a:pt x="208" y="204"/>
                    </a:lnTo>
                    <a:lnTo>
                      <a:pt x="208" y="204"/>
                    </a:lnTo>
                    <a:lnTo>
                      <a:pt x="214" y="200"/>
                    </a:lnTo>
                    <a:lnTo>
                      <a:pt x="224" y="196"/>
                    </a:lnTo>
                    <a:lnTo>
                      <a:pt x="228" y="192"/>
                    </a:lnTo>
                    <a:lnTo>
                      <a:pt x="230" y="188"/>
                    </a:lnTo>
                    <a:lnTo>
                      <a:pt x="232" y="184"/>
                    </a:lnTo>
                    <a:lnTo>
                      <a:pt x="230" y="180"/>
                    </a:lnTo>
                    <a:lnTo>
                      <a:pt x="230" y="180"/>
                    </a:lnTo>
                    <a:lnTo>
                      <a:pt x="226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2" y="176"/>
                    </a:lnTo>
                    <a:lnTo>
                      <a:pt x="212" y="176"/>
                    </a:lnTo>
                    <a:lnTo>
                      <a:pt x="208" y="174"/>
                    </a:lnTo>
                    <a:lnTo>
                      <a:pt x="206" y="170"/>
                    </a:lnTo>
                    <a:lnTo>
                      <a:pt x="202" y="162"/>
                    </a:lnTo>
                    <a:lnTo>
                      <a:pt x="202" y="162"/>
                    </a:lnTo>
                    <a:lnTo>
                      <a:pt x="202" y="156"/>
                    </a:lnTo>
                    <a:lnTo>
                      <a:pt x="202" y="154"/>
                    </a:lnTo>
                    <a:lnTo>
                      <a:pt x="204" y="152"/>
                    </a:lnTo>
                    <a:lnTo>
                      <a:pt x="208" y="152"/>
                    </a:lnTo>
                    <a:lnTo>
                      <a:pt x="216" y="154"/>
                    </a:lnTo>
                    <a:lnTo>
                      <a:pt x="224" y="160"/>
                    </a:lnTo>
                    <a:lnTo>
                      <a:pt x="224" y="160"/>
                    </a:lnTo>
                    <a:lnTo>
                      <a:pt x="230" y="166"/>
                    </a:lnTo>
                    <a:lnTo>
                      <a:pt x="232" y="168"/>
                    </a:lnTo>
                    <a:lnTo>
                      <a:pt x="236" y="170"/>
                    </a:lnTo>
                    <a:lnTo>
                      <a:pt x="236" y="170"/>
                    </a:lnTo>
                    <a:lnTo>
                      <a:pt x="244" y="170"/>
                    </a:lnTo>
                    <a:lnTo>
                      <a:pt x="254" y="170"/>
                    </a:lnTo>
                    <a:lnTo>
                      <a:pt x="254" y="170"/>
                    </a:lnTo>
                    <a:lnTo>
                      <a:pt x="262" y="172"/>
                    </a:lnTo>
                    <a:lnTo>
                      <a:pt x="270" y="178"/>
                    </a:lnTo>
                    <a:lnTo>
                      <a:pt x="276" y="182"/>
                    </a:lnTo>
                    <a:lnTo>
                      <a:pt x="282" y="188"/>
                    </a:lnTo>
                    <a:lnTo>
                      <a:pt x="290" y="204"/>
                    </a:lnTo>
                    <a:lnTo>
                      <a:pt x="296" y="220"/>
                    </a:lnTo>
                    <a:lnTo>
                      <a:pt x="296" y="220"/>
                    </a:lnTo>
                    <a:lnTo>
                      <a:pt x="300" y="228"/>
                    </a:lnTo>
                    <a:lnTo>
                      <a:pt x="300" y="228"/>
                    </a:lnTo>
                    <a:lnTo>
                      <a:pt x="302" y="226"/>
                    </a:lnTo>
                    <a:lnTo>
                      <a:pt x="306" y="224"/>
                    </a:lnTo>
                    <a:lnTo>
                      <a:pt x="308" y="218"/>
                    </a:lnTo>
                    <a:lnTo>
                      <a:pt x="312" y="210"/>
                    </a:lnTo>
                    <a:lnTo>
                      <a:pt x="316" y="206"/>
                    </a:lnTo>
                    <a:lnTo>
                      <a:pt x="316" y="206"/>
                    </a:lnTo>
                    <a:lnTo>
                      <a:pt x="322" y="202"/>
                    </a:lnTo>
                    <a:lnTo>
                      <a:pt x="326" y="196"/>
                    </a:lnTo>
                    <a:lnTo>
                      <a:pt x="326" y="196"/>
                    </a:lnTo>
                    <a:lnTo>
                      <a:pt x="330" y="188"/>
                    </a:lnTo>
                    <a:lnTo>
                      <a:pt x="332" y="184"/>
                    </a:lnTo>
                    <a:lnTo>
                      <a:pt x="334" y="182"/>
                    </a:lnTo>
                    <a:lnTo>
                      <a:pt x="334" y="182"/>
                    </a:lnTo>
                    <a:lnTo>
                      <a:pt x="342" y="190"/>
                    </a:lnTo>
                    <a:lnTo>
                      <a:pt x="352" y="198"/>
                    </a:lnTo>
                    <a:lnTo>
                      <a:pt x="352" y="198"/>
                    </a:lnTo>
                    <a:lnTo>
                      <a:pt x="364" y="204"/>
                    </a:lnTo>
                    <a:lnTo>
                      <a:pt x="370" y="206"/>
                    </a:lnTo>
                    <a:lnTo>
                      <a:pt x="374" y="210"/>
                    </a:lnTo>
                    <a:lnTo>
                      <a:pt x="374" y="210"/>
                    </a:lnTo>
                    <a:lnTo>
                      <a:pt x="384" y="220"/>
                    </a:lnTo>
                    <a:lnTo>
                      <a:pt x="388" y="224"/>
                    </a:lnTo>
                    <a:lnTo>
                      <a:pt x="394" y="228"/>
                    </a:lnTo>
                    <a:lnTo>
                      <a:pt x="394" y="228"/>
                    </a:lnTo>
                    <a:lnTo>
                      <a:pt x="400" y="226"/>
                    </a:lnTo>
                    <a:lnTo>
                      <a:pt x="402" y="222"/>
                    </a:lnTo>
                    <a:lnTo>
                      <a:pt x="404" y="216"/>
                    </a:lnTo>
                    <a:lnTo>
                      <a:pt x="404" y="210"/>
                    </a:lnTo>
                    <a:lnTo>
                      <a:pt x="404" y="210"/>
                    </a:lnTo>
                    <a:lnTo>
                      <a:pt x="402" y="204"/>
                    </a:lnTo>
                    <a:lnTo>
                      <a:pt x="396" y="200"/>
                    </a:lnTo>
                    <a:lnTo>
                      <a:pt x="392" y="196"/>
                    </a:lnTo>
                    <a:lnTo>
                      <a:pt x="388" y="192"/>
                    </a:lnTo>
                    <a:lnTo>
                      <a:pt x="388" y="192"/>
                    </a:lnTo>
                    <a:lnTo>
                      <a:pt x="390" y="188"/>
                    </a:lnTo>
                    <a:lnTo>
                      <a:pt x="392" y="186"/>
                    </a:lnTo>
                    <a:lnTo>
                      <a:pt x="398" y="184"/>
                    </a:lnTo>
                    <a:lnTo>
                      <a:pt x="410" y="180"/>
                    </a:lnTo>
                    <a:lnTo>
                      <a:pt x="410" y="180"/>
                    </a:lnTo>
                    <a:lnTo>
                      <a:pt x="416" y="178"/>
                    </a:lnTo>
                    <a:lnTo>
                      <a:pt x="420" y="174"/>
                    </a:lnTo>
                    <a:lnTo>
                      <a:pt x="424" y="168"/>
                    </a:lnTo>
                    <a:lnTo>
                      <a:pt x="428" y="164"/>
                    </a:lnTo>
                    <a:lnTo>
                      <a:pt x="428" y="164"/>
                    </a:lnTo>
                    <a:lnTo>
                      <a:pt x="428" y="156"/>
                    </a:lnTo>
                    <a:lnTo>
                      <a:pt x="426" y="150"/>
                    </a:lnTo>
                    <a:lnTo>
                      <a:pt x="420" y="138"/>
                    </a:lnTo>
                    <a:lnTo>
                      <a:pt x="420" y="138"/>
                    </a:lnTo>
                    <a:lnTo>
                      <a:pt x="414" y="126"/>
                    </a:lnTo>
                    <a:lnTo>
                      <a:pt x="410" y="118"/>
                    </a:lnTo>
                    <a:lnTo>
                      <a:pt x="410" y="114"/>
                    </a:lnTo>
                    <a:lnTo>
                      <a:pt x="410" y="114"/>
                    </a:lnTo>
                    <a:lnTo>
                      <a:pt x="412" y="110"/>
                    </a:lnTo>
                    <a:lnTo>
                      <a:pt x="414" y="108"/>
                    </a:lnTo>
                    <a:lnTo>
                      <a:pt x="420" y="110"/>
                    </a:lnTo>
                    <a:lnTo>
                      <a:pt x="426" y="114"/>
                    </a:lnTo>
                    <a:lnTo>
                      <a:pt x="432" y="118"/>
                    </a:lnTo>
                    <a:lnTo>
                      <a:pt x="432" y="118"/>
                    </a:lnTo>
                    <a:lnTo>
                      <a:pt x="432" y="122"/>
                    </a:lnTo>
                    <a:lnTo>
                      <a:pt x="436" y="122"/>
                    </a:lnTo>
                    <a:lnTo>
                      <a:pt x="436" y="122"/>
                    </a:lnTo>
                    <a:lnTo>
                      <a:pt x="436" y="118"/>
                    </a:lnTo>
                    <a:lnTo>
                      <a:pt x="434" y="112"/>
                    </a:lnTo>
                    <a:lnTo>
                      <a:pt x="432" y="108"/>
                    </a:lnTo>
                    <a:lnTo>
                      <a:pt x="434" y="102"/>
                    </a:lnTo>
                    <a:lnTo>
                      <a:pt x="434" y="102"/>
                    </a:lnTo>
                    <a:lnTo>
                      <a:pt x="438" y="92"/>
                    </a:lnTo>
                    <a:lnTo>
                      <a:pt x="440" y="88"/>
                    </a:lnTo>
                    <a:lnTo>
                      <a:pt x="440" y="82"/>
                    </a:lnTo>
                    <a:lnTo>
                      <a:pt x="440" y="82"/>
                    </a:lnTo>
                    <a:lnTo>
                      <a:pt x="438" y="72"/>
                    </a:lnTo>
                    <a:lnTo>
                      <a:pt x="436" y="66"/>
                    </a:lnTo>
                    <a:lnTo>
                      <a:pt x="432" y="62"/>
                    </a:lnTo>
                    <a:lnTo>
                      <a:pt x="432" y="62"/>
                    </a:lnTo>
                    <a:lnTo>
                      <a:pt x="424" y="60"/>
                    </a:lnTo>
                    <a:lnTo>
                      <a:pt x="412" y="56"/>
                    </a:lnTo>
                    <a:lnTo>
                      <a:pt x="412" y="56"/>
                    </a:lnTo>
                    <a:lnTo>
                      <a:pt x="408" y="52"/>
                    </a:lnTo>
                    <a:lnTo>
                      <a:pt x="406" y="46"/>
                    </a:lnTo>
                    <a:lnTo>
                      <a:pt x="406" y="46"/>
                    </a:lnTo>
                    <a:lnTo>
                      <a:pt x="406" y="38"/>
                    </a:lnTo>
                    <a:lnTo>
                      <a:pt x="406" y="34"/>
                    </a:lnTo>
                    <a:lnTo>
                      <a:pt x="410" y="34"/>
                    </a:lnTo>
                    <a:lnTo>
                      <a:pt x="410" y="34"/>
                    </a:lnTo>
                    <a:lnTo>
                      <a:pt x="412" y="26"/>
                    </a:lnTo>
                    <a:lnTo>
                      <a:pt x="412" y="18"/>
                    </a:lnTo>
                    <a:lnTo>
                      <a:pt x="410" y="12"/>
                    </a:lnTo>
                    <a:lnTo>
                      <a:pt x="406" y="8"/>
                    </a:lnTo>
                    <a:lnTo>
                      <a:pt x="398" y="4"/>
                    </a:lnTo>
                    <a:lnTo>
                      <a:pt x="392" y="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68" y="0"/>
                    </a:lnTo>
                    <a:lnTo>
                      <a:pt x="362" y="2"/>
                    </a:lnTo>
                    <a:lnTo>
                      <a:pt x="362" y="2"/>
                    </a:lnTo>
                    <a:lnTo>
                      <a:pt x="358" y="6"/>
                    </a:lnTo>
                    <a:lnTo>
                      <a:pt x="354" y="10"/>
                    </a:lnTo>
                    <a:lnTo>
                      <a:pt x="354" y="10"/>
                    </a:lnTo>
                    <a:lnTo>
                      <a:pt x="346" y="12"/>
                    </a:lnTo>
                    <a:lnTo>
                      <a:pt x="338" y="12"/>
                    </a:lnTo>
                    <a:lnTo>
                      <a:pt x="322" y="12"/>
                    </a:lnTo>
                    <a:lnTo>
                      <a:pt x="322" y="12"/>
                    </a:lnTo>
                    <a:lnTo>
                      <a:pt x="318" y="10"/>
                    </a:lnTo>
                    <a:lnTo>
                      <a:pt x="314" y="8"/>
                    </a:lnTo>
                    <a:lnTo>
                      <a:pt x="312" y="6"/>
                    </a:lnTo>
                    <a:lnTo>
                      <a:pt x="308" y="6"/>
                    </a:lnTo>
                    <a:lnTo>
                      <a:pt x="308" y="6"/>
                    </a:lnTo>
                    <a:lnTo>
                      <a:pt x="304" y="8"/>
                    </a:lnTo>
                    <a:lnTo>
                      <a:pt x="302" y="10"/>
                    </a:lnTo>
                    <a:lnTo>
                      <a:pt x="296" y="16"/>
                    </a:lnTo>
                    <a:lnTo>
                      <a:pt x="296" y="16"/>
                    </a:lnTo>
                    <a:lnTo>
                      <a:pt x="292" y="18"/>
                    </a:lnTo>
                    <a:lnTo>
                      <a:pt x="290" y="20"/>
                    </a:lnTo>
                    <a:lnTo>
                      <a:pt x="290" y="20"/>
                    </a:lnTo>
                    <a:lnTo>
                      <a:pt x="286" y="22"/>
                    </a:lnTo>
                    <a:lnTo>
                      <a:pt x="284" y="26"/>
                    </a:lnTo>
                    <a:lnTo>
                      <a:pt x="282" y="30"/>
                    </a:lnTo>
                    <a:lnTo>
                      <a:pt x="278" y="32"/>
                    </a:lnTo>
                    <a:lnTo>
                      <a:pt x="278" y="32"/>
                    </a:lnTo>
                    <a:lnTo>
                      <a:pt x="268" y="34"/>
                    </a:lnTo>
                    <a:lnTo>
                      <a:pt x="258" y="36"/>
                    </a:lnTo>
                    <a:lnTo>
                      <a:pt x="258" y="36"/>
                    </a:lnTo>
                    <a:lnTo>
                      <a:pt x="250" y="34"/>
                    </a:lnTo>
                    <a:lnTo>
                      <a:pt x="240" y="32"/>
                    </a:lnTo>
                    <a:lnTo>
                      <a:pt x="232" y="32"/>
                    </a:lnTo>
                    <a:lnTo>
                      <a:pt x="228" y="32"/>
                    </a:lnTo>
                    <a:lnTo>
                      <a:pt x="224" y="36"/>
                    </a:lnTo>
                    <a:lnTo>
                      <a:pt x="224" y="36"/>
                    </a:lnTo>
                    <a:lnTo>
                      <a:pt x="214" y="26"/>
                    </a:lnTo>
                    <a:lnTo>
                      <a:pt x="210" y="22"/>
                    </a:lnTo>
                    <a:lnTo>
                      <a:pt x="204" y="22"/>
                    </a:lnTo>
                    <a:lnTo>
                      <a:pt x="204" y="22"/>
                    </a:lnTo>
                    <a:lnTo>
                      <a:pt x="190" y="24"/>
                    </a:lnTo>
                    <a:lnTo>
                      <a:pt x="176" y="28"/>
                    </a:lnTo>
                    <a:lnTo>
                      <a:pt x="176" y="28"/>
                    </a:lnTo>
                    <a:lnTo>
                      <a:pt x="162" y="30"/>
                    </a:lnTo>
                    <a:lnTo>
                      <a:pt x="154" y="32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40"/>
                    </a:lnTo>
                    <a:lnTo>
                      <a:pt x="150" y="44"/>
                    </a:lnTo>
                    <a:lnTo>
                      <a:pt x="152" y="46"/>
                    </a:lnTo>
                    <a:lnTo>
                      <a:pt x="154" y="48"/>
                    </a:lnTo>
                    <a:lnTo>
                      <a:pt x="160" y="48"/>
                    </a:lnTo>
                    <a:lnTo>
                      <a:pt x="166" y="46"/>
                    </a:lnTo>
                    <a:lnTo>
                      <a:pt x="166" y="46"/>
                    </a:lnTo>
                    <a:lnTo>
                      <a:pt x="178" y="38"/>
                    </a:lnTo>
                    <a:lnTo>
                      <a:pt x="184" y="34"/>
                    </a:lnTo>
                    <a:lnTo>
                      <a:pt x="190" y="32"/>
                    </a:lnTo>
                    <a:lnTo>
                      <a:pt x="190" y="32"/>
                    </a:lnTo>
                    <a:lnTo>
                      <a:pt x="188" y="38"/>
                    </a:lnTo>
                    <a:lnTo>
                      <a:pt x="186" y="44"/>
                    </a:lnTo>
                    <a:lnTo>
                      <a:pt x="180" y="50"/>
                    </a:lnTo>
                    <a:lnTo>
                      <a:pt x="174" y="52"/>
                    </a:lnTo>
                    <a:lnTo>
                      <a:pt x="176" y="56"/>
                    </a:lnTo>
                    <a:lnTo>
                      <a:pt x="176" y="56"/>
                    </a:lnTo>
                    <a:lnTo>
                      <a:pt x="174" y="58"/>
                    </a:lnTo>
                    <a:lnTo>
                      <a:pt x="168" y="58"/>
                    </a:lnTo>
                    <a:lnTo>
                      <a:pt x="158" y="58"/>
                    </a:lnTo>
                    <a:lnTo>
                      <a:pt x="148" y="56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30" y="56"/>
                    </a:lnTo>
                    <a:lnTo>
                      <a:pt x="122" y="58"/>
                    </a:lnTo>
                    <a:lnTo>
                      <a:pt x="106" y="66"/>
                    </a:lnTo>
                    <a:lnTo>
                      <a:pt x="106" y="66"/>
                    </a:lnTo>
                    <a:lnTo>
                      <a:pt x="102" y="74"/>
                    </a:lnTo>
                    <a:lnTo>
                      <a:pt x="100" y="76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0" y="78"/>
                    </a:lnTo>
                    <a:lnTo>
                      <a:pt x="86" y="78"/>
                    </a:lnTo>
                    <a:lnTo>
                      <a:pt x="82" y="76"/>
                    </a:lnTo>
                    <a:lnTo>
                      <a:pt x="80" y="76"/>
                    </a:lnTo>
                    <a:lnTo>
                      <a:pt x="80" y="78"/>
                    </a:lnTo>
                    <a:lnTo>
                      <a:pt x="78" y="74"/>
                    </a:lnTo>
                    <a:lnTo>
                      <a:pt x="78" y="76"/>
                    </a:lnTo>
                    <a:lnTo>
                      <a:pt x="78" y="76"/>
                    </a:lnTo>
                    <a:lnTo>
                      <a:pt x="70" y="92"/>
                    </a:lnTo>
                    <a:lnTo>
                      <a:pt x="70" y="94"/>
                    </a:lnTo>
                    <a:lnTo>
                      <a:pt x="70" y="98"/>
                    </a:lnTo>
                    <a:lnTo>
                      <a:pt x="72" y="100"/>
                    </a:lnTo>
                    <a:lnTo>
                      <a:pt x="78" y="100"/>
                    </a:lnTo>
                    <a:lnTo>
                      <a:pt x="78" y="100"/>
                    </a:lnTo>
                    <a:close/>
                    <a:moveTo>
                      <a:pt x="106" y="48"/>
                    </a:moveTo>
                    <a:lnTo>
                      <a:pt x="106" y="48"/>
                    </a:lnTo>
                    <a:lnTo>
                      <a:pt x="104" y="54"/>
                    </a:lnTo>
                    <a:lnTo>
                      <a:pt x="102" y="58"/>
                    </a:lnTo>
                    <a:lnTo>
                      <a:pt x="104" y="58"/>
                    </a:lnTo>
                    <a:lnTo>
                      <a:pt x="104" y="58"/>
                    </a:lnTo>
                    <a:lnTo>
                      <a:pt x="110" y="56"/>
                    </a:lnTo>
                    <a:lnTo>
                      <a:pt x="112" y="52"/>
                    </a:lnTo>
                    <a:lnTo>
                      <a:pt x="112" y="50"/>
                    </a:lnTo>
                    <a:lnTo>
                      <a:pt x="112" y="50"/>
                    </a:lnTo>
                    <a:lnTo>
                      <a:pt x="110" y="46"/>
                    </a:lnTo>
                    <a:lnTo>
                      <a:pt x="108" y="44"/>
                    </a:lnTo>
                    <a:lnTo>
                      <a:pt x="104" y="42"/>
                    </a:lnTo>
                    <a:lnTo>
                      <a:pt x="102" y="40"/>
                    </a:lnTo>
                    <a:lnTo>
                      <a:pt x="104" y="36"/>
                    </a:lnTo>
                    <a:lnTo>
                      <a:pt x="100" y="36"/>
                    </a:lnTo>
                    <a:lnTo>
                      <a:pt x="100" y="36"/>
                    </a:lnTo>
                    <a:lnTo>
                      <a:pt x="100" y="36"/>
                    </a:lnTo>
                    <a:lnTo>
                      <a:pt x="98" y="40"/>
                    </a:lnTo>
                    <a:lnTo>
                      <a:pt x="100" y="42"/>
                    </a:lnTo>
                    <a:lnTo>
                      <a:pt x="102" y="44"/>
                    </a:lnTo>
                    <a:lnTo>
                      <a:pt x="102" y="46"/>
                    </a:lnTo>
                    <a:lnTo>
                      <a:pt x="106" y="48"/>
                    </a:lnTo>
                    <a:close/>
                    <a:moveTo>
                      <a:pt x="92" y="56"/>
                    </a:moveTo>
                    <a:lnTo>
                      <a:pt x="90" y="60"/>
                    </a:lnTo>
                    <a:lnTo>
                      <a:pt x="90" y="60"/>
                    </a:lnTo>
                    <a:lnTo>
                      <a:pt x="94" y="58"/>
                    </a:lnTo>
                    <a:lnTo>
                      <a:pt x="96" y="52"/>
                    </a:lnTo>
                    <a:lnTo>
                      <a:pt x="96" y="48"/>
                    </a:lnTo>
                    <a:lnTo>
                      <a:pt x="96" y="48"/>
                    </a:lnTo>
                    <a:lnTo>
                      <a:pt x="94" y="48"/>
                    </a:lnTo>
                    <a:lnTo>
                      <a:pt x="92" y="50"/>
                    </a:lnTo>
                    <a:lnTo>
                      <a:pt x="92" y="48"/>
                    </a:lnTo>
                    <a:lnTo>
                      <a:pt x="92" y="48"/>
                    </a:lnTo>
                    <a:lnTo>
                      <a:pt x="90" y="52"/>
                    </a:lnTo>
                    <a:lnTo>
                      <a:pt x="90" y="54"/>
                    </a:lnTo>
                    <a:lnTo>
                      <a:pt x="92" y="56"/>
                    </a:lnTo>
                    <a:lnTo>
                      <a:pt x="92" y="56"/>
                    </a:lnTo>
                    <a:close/>
                    <a:moveTo>
                      <a:pt x="460" y="88"/>
                    </a:moveTo>
                    <a:lnTo>
                      <a:pt x="458" y="86"/>
                    </a:lnTo>
                    <a:lnTo>
                      <a:pt x="458" y="86"/>
                    </a:lnTo>
                    <a:lnTo>
                      <a:pt x="462" y="90"/>
                    </a:lnTo>
                    <a:lnTo>
                      <a:pt x="462" y="94"/>
                    </a:lnTo>
                    <a:lnTo>
                      <a:pt x="460" y="104"/>
                    </a:lnTo>
                    <a:lnTo>
                      <a:pt x="460" y="104"/>
                    </a:lnTo>
                    <a:lnTo>
                      <a:pt x="456" y="110"/>
                    </a:lnTo>
                    <a:lnTo>
                      <a:pt x="452" y="116"/>
                    </a:lnTo>
                    <a:lnTo>
                      <a:pt x="452" y="116"/>
                    </a:lnTo>
                    <a:lnTo>
                      <a:pt x="458" y="112"/>
                    </a:lnTo>
                    <a:lnTo>
                      <a:pt x="464" y="106"/>
                    </a:lnTo>
                    <a:lnTo>
                      <a:pt x="470" y="92"/>
                    </a:lnTo>
                    <a:lnTo>
                      <a:pt x="470" y="92"/>
                    </a:lnTo>
                    <a:lnTo>
                      <a:pt x="468" y="88"/>
                    </a:lnTo>
                    <a:lnTo>
                      <a:pt x="464" y="84"/>
                    </a:lnTo>
                    <a:lnTo>
                      <a:pt x="464" y="84"/>
                    </a:lnTo>
                    <a:lnTo>
                      <a:pt x="460" y="84"/>
                    </a:lnTo>
                    <a:lnTo>
                      <a:pt x="458" y="86"/>
                    </a:lnTo>
                    <a:lnTo>
                      <a:pt x="460" y="88"/>
                    </a:lnTo>
                    <a:lnTo>
                      <a:pt x="460" y="88"/>
                    </a:lnTo>
                    <a:close/>
                    <a:moveTo>
                      <a:pt x="460" y="72"/>
                    </a:moveTo>
                    <a:lnTo>
                      <a:pt x="462" y="70"/>
                    </a:lnTo>
                    <a:lnTo>
                      <a:pt x="462" y="70"/>
                    </a:lnTo>
                    <a:lnTo>
                      <a:pt x="456" y="74"/>
                    </a:lnTo>
                    <a:lnTo>
                      <a:pt x="452" y="76"/>
                    </a:lnTo>
                    <a:lnTo>
                      <a:pt x="450" y="80"/>
                    </a:lnTo>
                    <a:lnTo>
                      <a:pt x="454" y="82"/>
                    </a:lnTo>
                    <a:lnTo>
                      <a:pt x="454" y="82"/>
                    </a:lnTo>
                    <a:lnTo>
                      <a:pt x="458" y="76"/>
                    </a:lnTo>
                    <a:lnTo>
                      <a:pt x="460" y="74"/>
                    </a:lnTo>
                    <a:lnTo>
                      <a:pt x="460" y="72"/>
                    </a:lnTo>
                    <a:lnTo>
                      <a:pt x="460" y="72"/>
                    </a:lnTo>
                    <a:close/>
                    <a:moveTo>
                      <a:pt x="456" y="118"/>
                    </a:moveTo>
                    <a:lnTo>
                      <a:pt x="456" y="118"/>
                    </a:lnTo>
                    <a:lnTo>
                      <a:pt x="458" y="118"/>
                    </a:lnTo>
                    <a:lnTo>
                      <a:pt x="460" y="118"/>
                    </a:lnTo>
                    <a:lnTo>
                      <a:pt x="462" y="118"/>
                    </a:lnTo>
                    <a:lnTo>
                      <a:pt x="462" y="114"/>
                    </a:lnTo>
                    <a:lnTo>
                      <a:pt x="460" y="114"/>
                    </a:lnTo>
                    <a:lnTo>
                      <a:pt x="460" y="114"/>
                    </a:lnTo>
                    <a:lnTo>
                      <a:pt x="456" y="118"/>
                    </a:lnTo>
                    <a:close/>
                    <a:moveTo>
                      <a:pt x="458" y="124"/>
                    </a:moveTo>
                    <a:lnTo>
                      <a:pt x="458" y="124"/>
                    </a:lnTo>
                    <a:lnTo>
                      <a:pt x="454" y="124"/>
                    </a:lnTo>
                    <a:lnTo>
                      <a:pt x="450" y="124"/>
                    </a:lnTo>
                    <a:lnTo>
                      <a:pt x="450" y="122"/>
                    </a:lnTo>
                    <a:lnTo>
                      <a:pt x="450" y="122"/>
                    </a:lnTo>
                    <a:lnTo>
                      <a:pt x="448" y="126"/>
                    </a:lnTo>
                    <a:lnTo>
                      <a:pt x="450" y="130"/>
                    </a:lnTo>
                    <a:lnTo>
                      <a:pt x="454" y="128"/>
                    </a:lnTo>
                    <a:lnTo>
                      <a:pt x="458" y="124"/>
                    </a:lnTo>
                    <a:lnTo>
                      <a:pt x="458" y="124"/>
                    </a:lnTo>
                    <a:close/>
                    <a:moveTo>
                      <a:pt x="428" y="190"/>
                    </a:moveTo>
                    <a:lnTo>
                      <a:pt x="428" y="188"/>
                    </a:lnTo>
                    <a:lnTo>
                      <a:pt x="428" y="186"/>
                    </a:lnTo>
                    <a:lnTo>
                      <a:pt x="428" y="190"/>
                    </a:lnTo>
                    <a:close/>
                    <a:moveTo>
                      <a:pt x="440" y="202"/>
                    </a:moveTo>
                    <a:lnTo>
                      <a:pt x="440" y="202"/>
                    </a:lnTo>
                    <a:lnTo>
                      <a:pt x="436" y="202"/>
                    </a:lnTo>
                    <a:lnTo>
                      <a:pt x="434" y="202"/>
                    </a:lnTo>
                    <a:lnTo>
                      <a:pt x="434" y="194"/>
                    </a:lnTo>
                    <a:lnTo>
                      <a:pt x="434" y="194"/>
                    </a:lnTo>
                    <a:lnTo>
                      <a:pt x="434" y="188"/>
                    </a:lnTo>
                    <a:lnTo>
                      <a:pt x="432" y="188"/>
                    </a:lnTo>
                    <a:lnTo>
                      <a:pt x="428" y="188"/>
                    </a:lnTo>
                    <a:lnTo>
                      <a:pt x="428" y="188"/>
                    </a:lnTo>
                    <a:lnTo>
                      <a:pt x="428" y="208"/>
                    </a:lnTo>
                    <a:lnTo>
                      <a:pt x="428" y="208"/>
                    </a:lnTo>
                    <a:lnTo>
                      <a:pt x="426" y="216"/>
                    </a:lnTo>
                    <a:lnTo>
                      <a:pt x="424" y="220"/>
                    </a:lnTo>
                    <a:lnTo>
                      <a:pt x="426" y="224"/>
                    </a:lnTo>
                    <a:lnTo>
                      <a:pt x="426" y="224"/>
                    </a:lnTo>
                    <a:lnTo>
                      <a:pt x="430" y="220"/>
                    </a:lnTo>
                    <a:lnTo>
                      <a:pt x="432" y="216"/>
                    </a:lnTo>
                    <a:lnTo>
                      <a:pt x="434" y="214"/>
                    </a:lnTo>
                    <a:lnTo>
                      <a:pt x="438" y="216"/>
                    </a:lnTo>
                    <a:lnTo>
                      <a:pt x="438" y="216"/>
                    </a:lnTo>
                    <a:lnTo>
                      <a:pt x="440" y="220"/>
                    </a:lnTo>
                    <a:lnTo>
                      <a:pt x="440" y="224"/>
                    </a:lnTo>
                    <a:lnTo>
                      <a:pt x="436" y="232"/>
                    </a:lnTo>
                    <a:lnTo>
                      <a:pt x="440" y="234"/>
                    </a:lnTo>
                    <a:lnTo>
                      <a:pt x="444" y="232"/>
                    </a:lnTo>
                    <a:lnTo>
                      <a:pt x="444" y="232"/>
                    </a:lnTo>
                    <a:lnTo>
                      <a:pt x="446" y="236"/>
                    </a:lnTo>
                    <a:lnTo>
                      <a:pt x="448" y="236"/>
                    </a:lnTo>
                    <a:lnTo>
                      <a:pt x="452" y="230"/>
                    </a:lnTo>
                    <a:lnTo>
                      <a:pt x="452" y="226"/>
                    </a:lnTo>
                    <a:lnTo>
                      <a:pt x="452" y="226"/>
                    </a:lnTo>
                    <a:lnTo>
                      <a:pt x="450" y="220"/>
                    </a:lnTo>
                    <a:lnTo>
                      <a:pt x="446" y="216"/>
                    </a:lnTo>
                    <a:lnTo>
                      <a:pt x="444" y="212"/>
                    </a:lnTo>
                    <a:lnTo>
                      <a:pt x="446" y="208"/>
                    </a:lnTo>
                    <a:lnTo>
                      <a:pt x="446" y="206"/>
                    </a:lnTo>
                    <a:lnTo>
                      <a:pt x="440" y="206"/>
                    </a:lnTo>
                    <a:lnTo>
                      <a:pt x="440" y="202"/>
                    </a:lnTo>
                    <a:close/>
                    <a:moveTo>
                      <a:pt x="194" y="318"/>
                    </a:moveTo>
                    <a:lnTo>
                      <a:pt x="194" y="318"/>
                    </a:lnTo>
                    <a:lnTo>
                      <a:pt x="196" y="310"/>
                    </a:lnTo>
                    <a:lnTo>
                      <a:pt x="196" y="304"/>
                    </a:lnTo>
                    <a:lnTo>
                      <a:pt x="194" y="300"/>
                    </a:lnTo>
                    <a:lnTo>
                      <a:pt x="192" y="302"/>
                    </a:lnTo>
                    <a:lnTo>
                      <a:pt x="192" y="300"/>
                    </a:lnTo>
                    <a:lnTo>
                      <a:pt x="190" y="304"/>
                    </a:lnTo>
                    <a:lnTo>
                      <a:pt x="190" y="304"/>
                    </a:lnTo>
                    <a:lnTo>
                      <a:pt x="182" y="308"/>
                    </a:lnTo>
                    <a:lnTo>
                      <a:pt x="178" y="316"/>
                    </a:lnTo>
                    <a:lnTo>
                      <a:pt x="178" y="324"/>
                    </a:lnTo>
                    <a:lnTo>
                      <a:pt x="180" y="334"/>
                    </a:lnTo>
                    <a:lnTo>
                      <a:pt x="180" y="334"/>
                    </a:lnTo>
                    <a:lnTo>
                      <a:pt x="182" y="338"/>
                    </a:lnTo>
                    <a:lnTo>
                      <a:pt x="184" y="338"/>
                    </a:lnTo>
                    <a:lnTo>
                      <a:pt x="186" y="336"/>
                    </a:lnTo>
                    <a:lnTo>
                      <a:pt x="188" y="334"/>
                    </a:lnTo>
                    <a:lnTo>
                      <a:pt x="192" y="326"/>
                    </a:lnTo>
                    <a:lnTo>
                      <a:pt x="194" y="318"/>
                    </a:lnTo>
                    <a:lnTo>
                      <a:pt x="194" y="318"/>
                    </a:lnTo>
                    <a:close/>
                    <a:moveTo>
                      <a:pt x="492" y="302"/>
                    </a:moveTo>
                    <a:lnTo>
                      <a:pt x="492" y="302"/>
                    </a:lnTo>
                    <a:lnTo>
                      <a:pt x="490" y="304"/>
                    </a:lnTo>
                    <a:lnTo>
                      <a:pt x="488" y="308"/>
                    </a:lnTo>
                    <a:lnTo>
                      <a:pt x="488" y="316"/>
                    </a:lnTo>
                    <a:lnTo>
                      <a:pt x="488" y="324"/>
                    </a:lnTo>
                    <a:lnTo>
                      <a:pt x="486" y="326"/>
                    </a:lnTo>
                    <a:lnTo>
                      <a:pt x="484" y="330"/>
                    </a:lnTo>
                    <a:lnTo>
                      <a:pt x="484" y="330"/>
                    </a:lnTo>
                    <a:lnTo>
                      <a:pt x="480" y="328"/>
                    </a:lnTo>
                    <a:lnTo>
                      <a:pt x="476" y="324"/>
                    </a:lnTo>
                    <a:lnTo>
                      <a:pt x="476" y="324"/>
                    </a:lnTo>
                    <a:lnTo>
                      <a:pt x="474" y="322"/>
                    </a:lnTo>
                    <a:lnTo>
                      <a:pt x="474" y="320"/>
                    </a:lnTo>
                    <a:lnTo>
                      <a:pt x="474" y="314"/>
                    </a:lnTo>
                    <a:lnTo>
                      <a:pt x="474" y="314"/>
                    </a:lnTo>
                    <a:lnTo>
                      <a:pt x="472" y="310"/>
                    </a:lnTo>
                    <a:lnTo>
                      <a:pt x="466" y="310"/>
                    </a:lnTo>
                    <a:lnTo>
                      <a:pt x="462" y="308"/>
                    </a:lnTo>
                    <a:lnTo>
                      <a:pt x="456" y="310"/>
                    </a:lnTo>
                    <a:lnTo>
                      <a:pt x="456" y="310"/>
                    </a:lnTo>
                    <a:lnTo>
                      <a:pt x="454" y="312"/>
                    </a:lnTo>
                    <a:lnTo>
                      <a:pt x="450" y="316"/>
                    </a:lnTo>
                    <a:lnTo>
                      <a:pt x="450" y="316"/>
                    </a:lnTo>
                    <a:lnTo>
                      <a:pt x="446" y="316"/>
                    </a:lnTo>
                    <a:lnTo>
                      <a:pt x="440" y="316"/>
                    </a:lnTo>
                    <a:lnTo>
                      <a:pt x="440" y="316"/>
                    </a:lnTo>
                    <a:lnTo>
                      <a:pt x="436" y="320"/>
                    </a:lnTo>
                    <a:lnTo>
                      <a:pt x="434" y="322"/>
                    </a:lnTo>
                    <a:lnTo>
                      <a:pt x="428" y="330"/>
                    </a:lnTo>
                    <a:lnTo>
                      <a:pt x="428" y="330"/>
                    </a:lnTo>
                    <a:lnTo>
                      <a:pt x="424" y="334"/>
                    </a:lnTo>
                    <a:lnTo>
                      <a:pt x="418" y="334"/>
                    </a:lnTo>
                    <a:lnTo>
                      <a:pt x="412" y="336"/>
                    </a:lnTo>
                    <a:lnTo>
                      <a:pt x="406" y="338"/>
                    </a:lnTo>
                    <a:lnTo>
                      <a:pt x="408" y="336"/>
                    </a:lnTo>
                    <a:lnTo>
                      <a:pt x="408" y="336"/>
                    </a:lnTo>
                    <a:lnTo>
                      <a:pt x="404" y="340"/>
                    </a:lnTo>
                    <a:lnTo>
                      <a:pt x="400" y="344"/>
                    </a:lnTo>
                    <a:lnTo>
                      <a:pt x="396" y="356"/>
                    </a:lnTo>
                    <a:lnTo>
                      <a:pt x="396" y="368"/>
                    </a:lnTo>
                    <a:lnTo>
                      <a:pt x="394" y="380"/>
                    </a:lnTo>
                    <a:lnTo>
                      <a:pt x="394" y="380"/>
                    </a:lnTo>
                    <a:lnTo>
                      <a:pt x="404" y="380"/>
                    </a:lnTo>
                    <a:lnTo>
                      <a:pt x="414" y="378"/>
                    </a:lnTo>
                    <a:lnTo>
                      <a:pt x="424" y="378"/>
                    </a:lnTo>
                    <a:lnTo>
                      <a:pt x="434" y="380"/>
                    </a:lnTo>
                    <a:lnTo>
                      <a:pt x="434" y="380"/>
                    </a:lnTo>
                    <a:lnTo>
                      <a:pt x="438" y="382"/>
                    </a:lnTo>
                    <a:lnTo>
                      <a:pt x="440" y="384"/>
                    </a:lnTo>
                    <a:lnTo>
                      <a:pt x="444" y="392"/>
                    </a:lnTo>
                    <a:lnTo>
                      <a:pt x="444" y="402"/>
                    </a:lnTo>
                    <a:lnTo>
                      <a:pt x="446" y="408"/>
                    </a:lnTo>
                    <a:lnTo>
                      <a:pt x="448" y="412"/>
                    </a:lnTo>
                    <a:lnTo>
                      <a:pt x="448" y="412"/>
                    </a:lnTo>
                    <a:lnTo>
                      <a:pt x="452" y="414"/>
                    </a:lnTo>
                    <a:lnTo>
                      <a:pt x="456" y="414"/>
                    </a:lnTo>
                    <a:lnTo>
                      <a:pt x="464" y="412"/>
                    </a:lnTo>
                    <a:lnTo>
                      <a:pt x="472" y="406"/>
                    </a:lnTo>
                    <a:lnTo>
                      <a:pt x="478" y="402"/>
                    </a:lnTo>
                    <a:lnTo>
                      <a:pt x="478" y="402"/>
                    </a:lnTo>
                    <a:lnTo>
                      <a:pt x="486" y="396"/>
                    </a:lnTo>
                    <a:lnTo>
                      <a:pt x="492" y="388"/>
                    </a:lnTo>
                    <a:lnTo>
                      <a:pt x="496" y="380"/>
                    </a:lnTo>
                    <a:lnTo>
                      <a:pt x="498" y="370"/>
                    </a:lnTo>
                    <a:lnTo>
                      <a:pt x="498" y="370"/>
                    </a:lnTo>
                    <a:lnTo>
                      <a:pt x="498" y="360"/>
                    </a:lnTo>
                    <a:lnTo>
                      <a:pt x="498" y="348"/>
                    </a:lnTo>
                    <a:lnTo>
                      <a:pt x="496" y="338"/>
                    </a:lnTo>
                    <a:lnTo>
                      <a:pt x="496" y="326"/>
                    </a:lnTo>
                    <a:lnTo>
                      <a:pt x="496" y="326"/>
                    </a:lnTo>
                    <a:lnTo>
                      <a:pt x="494" y="322"/>
                    </a:lnTo>
                    <a:lnTo>
                      <a:pt x="492" y="316"/>
                    </a:lnTo>
                    <a:lnTo>
                      <a:pt x="492" y="302"/>
                    </a:lnTo>
                    <a:lnTo>
                      <a:pt x="492" y="302"/>
                    </a:lnTo>
                    <a:close/>
                    <a:moveTo>
                      <a:pt x="424" y="236"/>
                    </a:moveTo>
                    <a:lnTo>
                      <a:pt x="424" y="236"/>
                    </a:lnTo>
                    <a:lnTo>
                      <a:pt x="422" y="236"/>
                    </a:lnTo>
                    <a:lnTo>
                      <a:pt x="420" y="236"/>
                    </a:lnTo>
                    <a:lnTo>
                      <a:pt x="418" y="240"/>
                    </a:lnTo>
                    <a:lnTo>
                      <a:pt x="418" y="236"/>
                    </a:lnTo>
                    <a:lnTo>
                      <a:pt x="418" y="236"/>
                    </a:lnTo>
                    <a:lnTo>
                      <a:pt x="414" y="242"/>
                    </a:lnTo>
                    <a:lnTo>
                      <a:pt x="408" y="246"/>
                    </a:lnTo>
                    <a:lnTo>
                      <a:pt x="398" y="254"/>
                    </a:lnTo>
                    <a:lnTo>
                      <a:pt x="398" y="254"/>
                    </a:lnTo>
                    <a:lnTo>
                      <a:pt x="398" y="256"/>
                    </a:lnTo>
                    <a:lnTo>
                      <a:pt x="398" y="260"/>
                    </a:lnTo>
                    <a:lnTo>
                      <a:pt x="402" y="264"/>
                    </a:lnTo>
                    <a:lnTo>
                      <a:pt x="402" y="264"/>
                    </a:lnTo>
                    <a:lnTo>
                      <a:pt x="408" y="268"/>
                    </a:lnTo>
                    <a:lnTo>
                      <a:pt x="416" y="270"/>
                    </a:lnTo>
                    <a:lnTo>
                      <a:pt x="416" y="270"/>
                    </a:lnTo>
                    <a:lnTo>
                      <a:pt x="422" y="264"/>
                    </a:lnTo>
                    <a:lnTo>
                      <a:pt x="420" y="262"/>
                    </a:lnTo>
                    <a:lnTo>
                      <a:pt x="420" y="262"/>
                    </a:lnTo>
                    <a:lnTo>
                      <a:pt x="422" y="260"/>
                    </a:lnTo>
                    <a:lnTo>
                      <a:pt x="424" y="256"/>
                    </a:lnTo>
                    <a:lnTo>
                      <a:pt x="422" y="250"/>
                    </a:lnTo>
                    <a:lnTo>
                      <a:pt x="424" y="244"/>
                    </a:lnTo>
                    <a:lnTo>
                      <a:pt x="424" y="244"/>
                    </a:lnTo>
                    <a:lnTo>
                      <a:pt x="426" y="240"/>
                    </a:lnTo>
                    <a:lnTo>
                      <a:pt x="426" y="238"/>
                    </a:lnTo>
                    <a:lnTo>
                      <a:pt x="424" y="236"/>
                    </a:lnTo>
                    <a:lnTo>
                      <a:pt x="424" y="236"/>
                    </a:lnTo>
                    <a:close/>
                    <a:moveTo>
                      <a:pt x="452" y="290"/>
                    </a:moveTo>
                    <a:lnTo>
                      <a:pt x="452" y="290"/>
                    </a:lnTo>
                    <a:lnTo>
                      <a:pt x="444" y="286"/>
                    </a:lnTo>
                    <a:lnTo>
                      <a:pt x="434" y="286"/>
                    </a:lnTo>
                    <a:lnTo>
                      <a:pt x="414" y="284"/>
                    </a:lnTo>
                    <a:lnTo>
                      <a:pt x="414" y="284"/>
                    </a:lnTo>
                    <a:lnTo>
                      <a:pt x="406" y="284"/>
                    </a:lnTo>
                    <a:lnTo>
                      <a:pt x="396" y="280"/>
                    </a:lnTo>
                    <a:lnTo>
                      <a:pt x="388" y="276"/>
                    </a:lnTo>
                    <a:lnTo>
                      <a:pt x="386" y="272"/>
                    </a:lnTo>
                    <a:lnTo>
                      <a:pt x="384" y="270"/>
                    </a:lnTo>
                    <a:lnTo>
                      <a:pt x="388" y="266"/>
                    </a:lnTo>
                    <a:lnTo>
                      <a:pt x="388" y="266"/>
                    </a:lnTo>
                    <a:lnTo>
                      <a:pt x="380" y="258"/>
                    </a:lnTo>
                    <a:lnTo>
                      <a:pt x="376" y="254"/>
                    </a:lnTo>
                    <a:lnTo>
                      <a:pt x="376" y="250"/>
                    </a:lnTo>
                    <a:lnTo>
                      <a:pt x="374" y="252"/>
                    </a:lnTo>
                    <a:lnTo>
                      <a:pt x="374" y="252"/>
                    </a:lnTo>
                    <a:lnTo>
                      <a:pt x="376" y="248"/>
                    </a:lnTo>
                    <a:lnTo>
                      <a:pt x="376" y="242"/>
                    </a:lnTo>
                    <a:lnTo>
                      <a:pt x="372" y="230"/>
                    </a:lnTo>
                    <a:lnTo>
                      <a:pt x="372" y="230"/>
                    </a:lnTo>
                    <a:lnTo>
                      <a:pt x="370" y="230"/>
                    </a:lnTo>
                    <a:lnTo>
                      <a:pt x="368" y="232"/>
                    </a:lnTo>
                    <a:lnTo>
                      <a:pt x="368" y="238"/>
                    </a:lnTo>
                    <a:lnTo>
                      <a:pt x="368" y="242"/>
                    </a:lnTo>
                    <a:lnTo>
                      <a:pt x="368" y="244"/>
                    </a:lnTo>
                    <a:lnTo>
                      <a:pt x="364" y="244"/>
                    </a:lnTo>
                    <a:lnTo>
                      <a:pt x="364" y="244"/>
                    </a:lnTo>
                    <a:lnTo>
                      <a:pt x="356" y="240"/>
                    </a:lnTo>
                    <a:lnTo>
                      <a:pt x="352" y="240"/>
                    </a:lnTo>
                    <a:lnTo>
                      <a:pt x="354" y="244"/>
                    </a:lnTo>
                    <a:lnTo>
                      <a:pt x="354" y="244"/>
                    </a:lnTo>
                    <a:lnTo>
                      <a:pt x="358" y="248"/>
                    </a:lnTo>
                    <a:lnTo>
                      <a:pt x="360" y="250"/>
                    </a:lnTo>
                    <a:lnTo>
                      <a:pt x="364" y="254"/>
                    </a:lnTo>
                    <a:lnTo>
                      <a:pt x="368" y="258"/>
                    </a:lnTo>
                    <a:lnTo>
                      <a:pt x="368" y="258"/>
                    </a:lnTo>
                    <a:lnTo>
                      <a:pt x="372" y="266"/>
                    </a:lnTo>
                    <a:lnTo>
                      <a:pt x="376" y="276"/>
                    </a:lnTo>
                    <a:lnTo>
                      <a:pt x="376" y="276"/>
                    </a:lnTo>
                    <a:lnTo>
                      <a:pt x="386" y="280"/>
                    </a:lnTo>
                    <a:lnTo>
                      <a:pt x="394" y="284"/>
                    </a:lnTo>
                    <a:lnTo>
                      <a:pt x="394" y="284"/>
                    </a:lnTo>
                    <a:lnTo>
                      <a:pt x="416" y="288"/>
                    </a:lnTo>
                    <a:lnTo>
                      <a:pt x="416" y="288"/>
                    </a:lnTo>
                    <a:lnTo>
                      <a:pt x="436" y="294"/>
                    </a:lnTo>
                    <a:lnTo>
                      <a:pt x="446" y="294"/>
                    </a:lnTo>
                    <a:lnTo>
                      <a:pt x="450" y="292"/>
                    </a:lnTo>
                    <a:lnTo>
                      <a:pt x="452" y="290"/>
                    </a:lnTo>
                    <a:lnTo>
                      <a:pt x="452" y="290"/>
                    </a:lnTo>
                    <a:close/>
                    <a:moveTo>
                      <a:pt x="524" y="276"/>
                    </a:moveTo>
                    <a:lnTo>
                      <a:pt x="524" y="276"/>
                    </a:lnTo>
                    <a:lnTo>
                      <a:pt x="522" y="270"/>
                    </a:lnTo>
                    <a:lnTo>
                      <a:pt x="516" y="266"/>
                    </a:lnTo>
                    <a:lnTo>
                      <a:pt x="510" y="266"/>
                    </a:lnTo>
                    <a:lnTo>
                      <a:pt x="508" y="268"/>
                    </a:lnTo>
                    <a:lnTo>
                      <a:pt x="506" y="270"/>
                    </a:lnTo>
                    <a:lnTo>
                      <a:pt x="506" y="270"/>
                    </a:lnTo>
                    <a:lnTo>
                      <a:pt x="514" y="274"/>
                    </a:lnTo>
                    <a:lnTo>
                      <a:pt x="518" y="278"/>
                    </a:lnTo>
                    <a:lnTo>
                      <a:pt x="518" y="280"/>
                    </a:lnTo>
                    <a:lnTo>
                      <a:pt x="516" y="282"/>
                    </a:lnTo>
                    <a:lnTo>
                      <a:pt x="516" y="282"/>
                    </a:lnTo>
                    <a:lnTo>
                      <a:pt x="514" y="284"/>
                    </a:lnTo>
                    <a:lnTo>
                      <a:pt x="510" y="282"/>
                    </a:lnTo>
                    <a:lnTo>
                      <a:pt x="504" y="276"/>
                    </a:lnTo>
                    <a:lnTo>
                      <a:pt x="504" y="276"/>
                    </a:lnTo>
                    <a:lnTo>
                      <a:pt x="496" y="270"/>
                    </a:lnTo>
                    <a:lnTo>
                      <a:pt x="486" y="268"/>
                    </a:lnTo>
                    <a:lnTo>
                      <a:pt x="486" y="268"/>
                    </a:lnTo>
                    <a:lnTo>
                      <a:pt x="482" y="266"/>
                    </a:lnTo>
                    <a:lnTo>
                      <a:pt x="478" y="268"/>
                    </a:lnTo>
                    <a:lnTo>
                      <a:pt x="478" y="268"/>
                    </a:lnTo>
                    <a:lnTo>
                      <a:pt x="468" y="266"/>
                    </a:lnTo>
                    <a:lnTo>
                      <a:pt x="466" y="264"/>
                    </a:lnTo>
                    <a:lnTo>
                      <a:pt x="468" y="258"/>
                    </a:lnTo>
                    <a:lnTo>
                      <a:pt x="468" y="258"/>
                    </a:lnTo>
                    <a:lnTo>
                      <a:pt x="462" y="256"/>
                    </a:lnTo>
                    <a:lnTo>
                      <a:pt x="454" y="258"/>
                    </a:lnTo>
                    <a:lnTo>
                      <a:pt x="450" y="258"/>
                    </a:lnTo>
                    <a:lnTo>
                      <a:pt x="448" y="262"/>
                    </a:lnTo>
                    <a:lnTo>
                      <a:pt x="448" y="264"/>
                    </a:lnTo>
                    <a:lnTo>
                      <a:pt x="448" y="268"/>
                    </a:lnTo>
                    <a:lnTo>
                      <a:pt x="448" y="268"/>
                    </a:lnTo>
                    <a:lnTo>
                      <a:pt x="452" y="270"/>
                    </a:lnTo>
                    <a:lnTo>
                      <a:pt x="456" y="272"/>
                    </a:lnTo>
                    <a:lnTo>
                      <a:pt x="468" y="272"/>
                    </a:lnTo>
                    <a:lnTo>
                      <a:pt x="468" y="272"/>
                    </a:lnTo>
                    <a:lnTo>
                      <a:pt x="476" y="274"/>
                    </a:lnTo>
                    <a:lnTo>
                      <a:pt x="482" y="278"/>
                    </a:lnTo>
                    <a:lnTo>
                      <a:pt x="482" y="278"/>
                    </a:lnTo>
                    <a:lnTo>
                      <a:pt x="484" y="282"/>
                    </a:lnTo>
                    <a:lnTo>
                      <a:pt x="486" y="286"/>
                    </a:lnTo>
                    <a:lnTo>
                      <a:pt x="486" y="292"/>
                    </a:lnTo>
                    <a:lnTo>
                      <a:pt x="488" y="294"/>
                    </a:lnTo>
                    <a:lnTo>
                      <a:pt x="488" y="294"/>
                    </a:lnTo>
                    <a:lnTo>
                      <a:pt x="492" y="298"/>
                    </a:lnTo>
                    <a:lnTo>
                      <a:pt x="496" y="296"/>
                    </a:lnTo>
                    <a:lnTo>
                      <a:pt x="506" y="292"/>
                    </a:lnTo>
                    <a:lnTo>
                      <a:pt x="506" y="292"/>
                    </a:lnTo>
                    <a:lnTo>
                      <a:pt x="506" y="296"/>
                    </a:lnTo>
                    <a:lnTo>
                      <a:pt x="508" y="300"/>
                    </a:lnTo>
                    <a:lnTo>
                      <a:pt x="510" y="302"/>
                    </a:lnTo>
                    <a:lnTo>
                      <a:pt x="514" y="304"/>
                    </a:lnTo>
                    <a:lnTo>
                      <a:pt x="514" y="304"/>
                    </a:lnTo>
                    <a:lnTo>
                      <a:pt x="510" y="298"/>
                    </a:lnTo>
                    <a:lnTo>
                      <a:pt x="510" y="294"/>
                    </a:lnTo>
                    <a:lnTo>
                      <a:pt x="510" y="292"/>
                    </a:lnTo>
                    <a:lnTo>
                      <a:pt x="510" y="292"/>
                    </a:lnTo>
                    <a:lnTo>
                      <a:pt x="516" y="290"/>
                    </a:lnTo>
                    <a:lnTo>
                      <a:pt x="520" y="286"/>
                    </a:lnTo>
                    <a:lnTo>
                      <a:pt x="524" y="282"/>
                    </a:lnTo>
                    <a:lnTo>
                      <a:pt x="524" y="276"/>
                    </a:lnTo>
                    <a:lnTo>
                      <a:pt x="524" y="276"/>
                    </a:lnTo>
                    <a:close/>
                    <a:moveTo>
                      <a:pt x="348" y="488"/>
                    </a:moveTo>
                    <a:lnTo>
                      <a:pt x="348" y="488"/>
                    </a:lnTo>
                    <a:lnTo>
                      <a:pt x="338" y="486"/>
                    </a:lnTo>
                    <a:lnTo>
                      <a:pt x="334" y="486"/>
                    </a:lnTo>
                    <a:lnTo>
                      <a:pt x="330" y="484"/>
                    </a:lnTo>
                    <a:lnTo>
                      <a:pt x="330" y="484"/>
                    </a:lnTo>
                    <a:lnTo>
                      <a:pt x="328" y="480"/>
                    </a:lnTo>
                    <a:lnTo>
                      <a:pt x="326" y="478"/>
                    </a:lnTo>
                    <a:lnTo>
                      <a:pt x="324" y="476"/>
                    </a:lnTo>
                    <a:lnTo>
                      <a:pt x="318" y="476"/>
                    </a:lnTo>
                    <a:lnTo>
                      <a:pt x="318" y="476"/>
                    </a:lnTo>
                    <a:lnTo>
                      <a:pt x="310" y="476"/>
                    </a:lnTo>
                    <a:lnTo>
                      <a:pt x="300" y="476"/>
                    </a:lnTo>
                    <a:lnTo>
                      <a:pt x="300" y="476"/>
                    </a:lnTo>
                    <a:lnTo>
                      <a:pt x="294" y="474"/>
                    </a:lnTo>
                    <a:lnTo>
                      <a:pt x="286" y="474"/>
                    </a:lnTo>
                    <a:lnTo>
                      <a:pt x="286" y="474"/>
                    </a:lnTo>
                    <a:lnTo>
                      <a:pt x="276" y="478"/>
                    </a:lnTo>
                    <a:lnTo>
                      <a:pt x="268" y="480"/>
                    </a:lnTo>
                    <a:lnTo>
                      <a:pt x="268" y="480"/>
                    </a:lnTo>
                    <a:lnTo>
                      <a:pt x="264" y="482"/>
                    </a:lnTo>
                    <a:lnTo>
                      <a:pt x="258" y="482"/>
                    </a:lnTo>
                    <a:lnTo>
                      <a:pt x="258" y="482"/>
                    </a:lnTo>
                    <a:lnTo>
                      <a:pt x="256" y="478"/>
                    </a:lnTo>
                    <a:lnTo>
                      <a:pt x="254" y="476"/>
                    </a:lnTo>
                    <a:lnTo>
                      <a:pt x="254" y="476"/>
                    </a:lnTo>
                    <a:lnTo>
                      <a:pt x="246" y="474"/>
                    </a:lnTo>
                    <a:lnTo>
                      <a:pt x="238" y="472"/>
                    </a:lnTo>
                    <a:lnTo>
                      <a:pt x="230" y="474"/>
                    </a:lnTo>
                    <a:lnTo>
                      <a:pt x="222" y="476"/>
                    </a:lnTo>
                    <a:lnTo>
                      <a:pt x="222" y="476"/>
                    </a:lnTo>
                    <a:lnTo>
                      <a:pt x="222" y="480"/>
                    </a:lnTo>
                    <a:lnTo>
                      <a:pt x="224" y="482"/>
                    </a:lnTo>
                    <a:lnTo>
                      <a:pt x="224" y="482"/>
                    </a:lnTo>
                    <a:lnTo>
                      <a:pt x="218" y="488"/>
                    </a:lnTo>
                    <a:lnTo>
                      <a:pt x="210" y="490"/>
                    </a:lnTo>
                    <a:lnTo>
                      <a:pt x="194" y="492"/>
                    </a:lnTo>
                    <a:lnTo>
                      <a:pt x="188" y="494"/>
                    </a:lnTo>
                    <a:lnTo>
                      <a:pt x="184" y="498"/>
                    </a:lnTo>
                    <a:lnTo>
                      <a:pt x="180" y="504"/>
                    </a:lnTo>
                    <a:lnTo>
                      <a:pt x="182" y="512"/>
                    </a:lnTo>
                    <a:lnTo>
                      <a:pt x="178" y="512"/>
                    </a:lnTo>
                    <a:lnTo>
                      <a:pt x="178" y="512"/>
                    </a:lnTo>
                    <a:lnTo>
                      <a:pt x="196" y="520"/>
                    </a:lnTo>
                    <a:lnTo>
                      <a:pt x="212" y="528"/>
                    </a:lnTo>
                    <a:lnTo>
                      <a:pt x="212" y="528"/>
                    </a:lnTo>
                    <a:lnTo>
                      <a:pt x="232" y="532"/>
                    </a:lnTo>
                    <a:lnTo>
                      <a:pt x="252" y="534"/>
                    </a:lnTo>
                    <a:lnTo>
                      <a:pt x="270" y="534"/>
                    </a:lnTo>
                    <a:lnTo>
                      <a:pt x="290" y="532"/>
                    </a:lnTo>
                    <a:lnTo>
                      <a:pt x="290" y="532"/>
                    </a:lnTo>
                    <a:lnTo>
                      <a:pt x="308" y="530"/>
                    </a:lnTo>
                    <a:lnTo>
                      <a:pt x="326" y="526"/>
                    </a:lnTo>
                    <a:lnTo>
                      <a:pt x="344" y="522"/>
                    </a:lnTo>
                    <a:lnTo>
                      <a:pt x="360" y="514"/>
                    </a:lnTo>
                    <a:lnTo>
                      <a:pt x="360" y="514"/>
                    </a:lnTo>
                    <a:lnTo>
                      <a:pt x="360" y="510"/>
                    </a:lnTo>
                    <a:lnTo>
                      <a:pt x="358" y="506"/>
                    </a:lnTo>
                    <a:lnTo>
                      <a:pt x="358" y="498"/>
                    </a:lnTo>
                    <a:lnTo>
                      <a:pt x="358" y="498"/>
                    </a:lnTo>
                    <a:lnTo>
                      <a:pt x="354" y="492"/>
                    </a:lnTo>
                    <a:lnTo>
                      <a:pt x="348" y="488"/>
                    </a:lnTo>
                    <a:lnTo>
                      <a:pt x="348" y="48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62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79DE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" name="Google Shape;133;p7"/>
            <p:cNvSpPr/>
            <p:nvPr/>
          </p:nvSpPr>
          <p:spPr>
            <a:xfrm>
              <a:off x="5041844" y="3847616"/>
              <a:ext cx="1306758" cy="332644"/>
            </a:xfrm>
            <a:prstGeom prst="ellipse">
              <a:avLst/>
            </a:prstGeom>
            <a:gradFill>
              <a:gsLst>
                <a:gs pos="0">
                  <a:srgbClr val="BFBFBF">
                    <a:alpha val="75686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8"/>
          <p:cNvGrpSpPr/>
          <p:nvPr/>
        </p:nvGrpSpPr>
        <p:grpSpPr>
          <a:xfrm>
            <a:off x="8286814" y="1064705"/>
            <a:ext cx="796636" cy="487118"/>
            <a:chOff x="9309100" y="1494875"/>
            <a:chExt cx="876300" cy="535830"/>
          </a:xfrm>
        </p:grpSpPr>
        <p:cxnSp>
          <p:nvCxnSpPr>
            <p:cNvPr id="139" name="Google Shape;139;p8"/>
            <p:cNvCxnSpPr/>
            <p:nvPr/>
          </p:nvCxnSpPr>
          <p:spPr>
            <a:xfrm>
              <a:off x="9309100" y="1733642"/>
              <a:ext cx="8763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140;p8"/>
            <p:cNvCxnSpPr/>
            <p:nvPr/>
          </p:nvCxnSpPr>
          <p:spPr>
            <a:xfrm>
              <a:off x="10185400" y="1494875"/>
              <a:ext cx="0" cy="53583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41" name="Google Shape;141;p8"/>
          <p:cNvGrpSpPr/>
          <p:nvPr/>
        </p:nvGrpSpPr>
        <p:grpSpPr>
          <a:xfrm>
            <a:off x="8790095" y="3038790"/>
            <a:ext cx="796636" cy="487118"/>
            <a:chOff x="9309100" y="1494875"/>
            <a:chExt cx="876300" cy="535830"/>
          </a:xfrm>
        </p:grpSpPr>
        <p:cxnSp>
          <p:nvCxnSpPr>
            <p:cNvPr id="142" name="Google Shape;142;p8"/>
            <p:cNvCxnSpPr/>
            <p:nvPr/>
          </p:nvCxnSpPr>
          <p:spPr>
            <a:xfrm>
              <a:off x="9309100" y="1733642"/>
              <a:ext cx="8763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143;p8"/>
            <p:cNvCxnSpPr/>
            <p:nvPr/>
          </p:nvCxnSpPr>
          <p:spPr>
            <a:xfrm>
              <a:off x="10185400" y="1494875"/>
              <a:ext cx="0" cy="53583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44" name="Google Shape;144;p8"/>
          <p:cNvGrpSpPr/>
          <p:nvPr/>
        </p:nvGrpSpPr>
        <p:grpSpPr>
          <a:xfrm flipH="1">
            <a:off x="5122991" y="1064705"/>
            <a:ext cx="796636" cy="487118"/>
            <a:chOff x="9309100" y="1494875"/>
            <a:chExt cx="876300" cy="535830"/>
          </a:xfrm>
        </p:grpSpPr>
        <p:cxnSp>
          <p:nvCxnSpPr>
            <p:cNvPr id="145" name="Google Shape;145;p8"/>
            <p:cNvCxnSpPr/>
            <p:nvPr/>
          </p:nvCxnSpPr>
          <p:spPr>
            <a:xfrm>
              <a:off x="9309100" y="1733642"/>
              <a:ext cx="8763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6" name="Google Shape;146;p8"/>
            <p:cNvCxnSpPr/>
            <p:nvPr/>
          </p:nvCxnSpPr>
          <p:spPr>
            <a:xfrm>
              <a:off x="10185400" y="1494875"/>
              <a:ext cx="0" cy="53583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47" name="Google Shape;147;p8"/>
          <p:cNvGrpSpPr/>
          <p:nvPr/>
        </p:nvGrpSpPr>
        <p:grpSpPr>
          <a:xfrm flipH="1">
            <a:off x="4796186" y="3038790"/>
            <a:ext cx="796636" cy="487118"/>
            <a:chOff x="9309100" y="1494875"/>
            <a:chExt cx="876300" cy="535830"/>
          </a:xfrm>
        </p:grpSpPr>
        <p:cxnSp>
          <p:nvCxnSpPr>
            <p:cNvPr id="148" name="Google Shape;148;p8"/>
            <p:cNvCxnSpPr/>
            <p:nvPr/>
          </p:nvCxnSpPr>
          <p:spPr>
            <a:xfrm>
              <a:off x="9309100" y="1733642"/>
              <a:ext cx="8763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9" name="Google Shape;149;p8"/>
            <p:cNvCxnSpPr/>
            <p:nvPr/>
          </p:nvCxnSpPr>
          <p:spPr>
            <a:xfrm>
              <a:off x="10185400" y="1494875"/>
              <a:ext cx="0" cy="53583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50" name="Google Shape;150;p8"/>
          <p:cNvSpPr/>
          <p:nvPr/>
        </p:nvSpPr>
        <p:spPr>
          <a:xfrm>
            <a:off x="5442099" y="925206"/>
            <a:ext cx="3586699" cy="3586699"/>
          </a:xfrm>
          <a:prstGeom prst="ellipse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1" name="Google Shape;151;p8"/>
          <p:cNvGrpSpPr/>
          <p:nvPr/>
        </p:nvGrpSpPr>
        <p:grpSpPr>
          <a:xfrm>
            <a:off x="6115980" y="1452427"/>
            <a:ext cx="2296345" cy="2595711"/>
            <a:chOff x="871442" y="1954499"/>
            <a:chExt cx="2778577" cy="3140809"/>
          </a:xfrm>
        </p:grpSpPr>
        <p:sp>
          <p:nvSpPr>
            <p:cNvPr id="152" name="Google Shape;152;p8"/>
            <p:cNvSpPr/>
            <p:nvPr/>
          </p:nvSpPr>
          <p:spPr>
            <a:xfrm>
              <a:off x="1785063" y="2020638"/>
              <a:ext cx="1515315" cy="2886599"/>
            </a:xfrm>
            <a:custGeom>
              <a:avLst/>
              <a:gdLst/>
              <a:ahLst/>
              <a:cxnLst/>
              <a:rect l="l" t="t" r="r" b="b"/>
              <a:pathLst>
                <a:path w="3033" h="5776" extrusionOk="0">
                  <a:moveTo>
                    <a:pt x="827" y="434"/>
                  </a:moveTo>
                  <a:lnTo>
                    <a:pt x="855" y="448"/>
                  </a:lnTo>
                  <a:lnTo>
                    <a:pt x="882" y="461"/>
                  </a:lnTo>
                  <a:lnTo>
                    <a:pt x="910" y="475"/>
                  </a:lnTo>
                  <a:lnTo>
                    <a:pt x="937" y="489"/>
                  </a:lnTo>
                  <a:lnTo>
                    <a:pt x="965" y="502"/>
                  </a:lnTo>
                  <a:lnTo>
                    <a:pt x="992" y="516"/>
                  </a:lnTo>
                  <a:lnTo>
                    <a:pt x="1020" y="530"/>
                  </a:lnTo>
                  <a:lnTo>
                    <a:pt x="1048" y="543"/>
                  </a:lnTo>
                  <a:lnTo>
                    <a:pt x="1067" y="546"/>
                  </a:lnTo>
                  <a:lnTo>
                    <a:pt x="1088" y="551"/>
                  </a:lnTo>
                  <a:lnTo>
                    <a:pt x="1108" y="554"/>
                  </a:lnTo>
                  <a:lnTo>
                    <a:pt x="1128" y="557"/>
                  </a:lnTo>
                  <a:lnTo>
                    <a:pt x="1165" y="564"/>
                  </a:lnTo>
                  <a:lnTo>
                    <a:pt x="1200" y="571"/>
                  </a:lnTo>
                  <a:lnTo>
                    <a:pt x="1237" y="579"/>
                  </a:lnTo>
                  <a:lnTo>
                    <a:pt x="1273" y="586"/>
                  </a:lnTo>
                  <a:lnTo>
                    <a:pt x="1291" y="608"/>
                  </a:lnTo>
                  <a:lnTo>
                    <a:pt x="1309" y="629"/>
                  </a:lnTo>
                  <a:lnTo>
                    <a:pt x="1327" y="651"/>
                  </a:lnTo>
                  <a:lnTo>
                    <a:pt x="1345" y="672"/>
                  </a:lnTo>
                  <a:lnTo>
                    <a:pt x="1355" y="675"/>
                  </a:lnTo>
                  <a:lnTo>
                    <a:pt x="1364" y="677"/>
                  </a:lnTo>
                  <a:lnTo>
                    <a:pt x="1373" y="680"/>
                  </a:lnTo>
                  <a:lnTo>
                    <a:pt x="1383" y="683"/>
                  </a:lnTo>
                  <a:lnTo>
                    <a:pt x="1382" y="701"/>
                  </a:lnTo>
                  <a:lnTo>
                    <a:pt x="1382" y="720"/>
                  </a:lnTo>
                  <a:lnTo>
                    <a:pt x="1381" y="739"/>
                  </a:lnTo>
                  <a:lnTo>
                    <a:pt x="1380" y="759"/>
                  </a:lnTo>
                  <a:lnTo>
                    <a:pt x="1369" y="765"/>
                  </a:lnTo>
                  <a:lnTo>
                    <a:pt x="1359" y="773"/>
                  </a:lnTo>
                  <a:lnTo>
                    <a:pt x="1348" y="779"/>
                  </a:lnTo>
                  <a:lnTo>
                    <a:pt x="1339" y="786"/>
                  </a:lnTo>
                  <a:lnTo>
                    <a:pt x="1365" y="808"/>
                  </a:lnTo>
                  <a:lnTo>
                    <a:pt x="1392" y="831"/>
                  </a:lnTo>
                  <a:lnTo>
                    <a:pt x="1419" y="853"/>
                  </a:lnTo>
                  <a:lnTo>
                    <a:pt x="1447" y="875"/>
                  </a:lnTo>
                  <a:lnTo>
                    <a:pt x="1455" y="861"/>
                  </a:lnTo>
                  <a:lnTo>
                    <a:pt x="1463" y="846"/>
                  </a:lnTo>
                  <a:lnTo>
                    <a:pt x="1471" y="830"/>
                  </a:lnTo>
                  <a:lnTo>
                    <a:pt x="1479" y="816"/>
                  </a:lnTo>
                  <a:lnTo>
                    <a:pt x="1474" y="801"/>
                  </a:lnTo>
                  <a:lnTo>
                    <a:pt x="1469" y="786"/>
                  </a:lnTo>
                  <a:lnTo>
                    <a:pt x="1479" y="772"/>
                  </a:lnTo>
                  <a:lnTo>
                    <a:pt x="1490" y="757"/>
                  </a:lnTo>
                  <a:lnTo>
                    <a:pt x="1500" y="742"/>
                  </a:lnTo>
                  <a:lnTo>
                    <a:pt x="1511" y="728"/>
                  </a:lnTo>
                  <a:lnTo>
                    <a:pt x="1514" y="714"/>
                  </a:lnTo>
                  <a:lnTo>
                    <a:pt x="1517" y="700"/>
                  </a:lnTo>
                  <a:lnTo>
                    <a:pt x="1542" y="691"/>
                  </a:lnTo>
                  <a:lnTo>
                    <a:pt x="1567" y="681"/>
                  </a:lnTo>
                  <a:lnTo>
                    <a:pt x="1592" y="671"/>
                  </a:lnTo>
                  <a:lnTo>
                    <a:pt x="1617" y="662"/>
                  </a:lnTo>
                  <a:lnTo>
                    <a:pt x="1637" y="675"/>
                  </a:lnTo>
                  <a:lnTo>
                    <a:pt x="1658" y="689"/>
                  </a:lnTo>
                  <a:lnTo>
                    <a:pt x="1678" y="702"/>
                  </a:lnTo>
                  <a:lnTo>
                    <a:pt x="1699" y="715"/>
                  </a:lnTo>
                  <a:lnTo>
                    <a:pt x="1719" y="729"/>
                  </a:lnTo>
                  <a:lnTo>
                    <a:pt x="1740" y="742"/>
                  </a:lnTo>
                  <a:lnTo>
                    <a:pt x="1760" y="756"/>
                  </a:lnTo>
                  <a:lnTo>
                    <a:pt x="1781" y="768"/>
                  </a:lnTo>
                  <a:lnTo>
                    <a:pt x="1770" y="776"/>
                  </a:lnTo>
                  <a:lnTo>
                    <a:pt x="1761" y="783"/>
                  </a:lnTo>
                  <a:lnTo>
                    <a:pt x="1751" y="789"/>
                  </a:lnTo>
                  <a:lnTo>
                    <a:pt x="1741" y="797"/>
                  </a:lnTo>
                  <a:lnTo>
                    <a:pt x="1722" y="799"/>
                  </a:lnTo>
                  <a:lnTo>
                    <a:pt x="1704" y="802"/>
                  </a:lnTo>
                  <a:lnTo>
                    <a:pt x="1686" y="804"/>
                  </a:lnTo>
                  <a:lnTo>
                    <a:pt x="1667" y="807"/>
                  </a:lnTo>
                  <a:lnTo>
                    <a:pt x="1698" y="843"/>
                  </a:lnTo>
                  <a:lnTo>
                    <a:pt x="1729" y="878"/>
                  </a:lnTo>
                  <a:lnTo>
                    <a:pt x="1760" y="914"/>
                  </a:lnTo>
                  <a:lnTo>
                    <a:pt x="1791" y="950"/>
                  </a:lnTo>
                  <a:lnTo>
                    <a:pt x="1785" y="963"/>
                  </a:lnTo>
                  <a:lnTo>
                    <a:pt x="1779" y="977"/>
                  </a:lnTo>
                  <a:lnTo>
                    <a:pt x="1773" y="992"/>
                  </a:lnTo>
                  <a:lnTo>
                    <a:pt x="1767" y="1005"/>
                  </a:lnTo>
                  <a:lnTo>
                    <a:pt x="1754" y="1022"/>
                  </a:lnTo>
                  <a:lnTo>
                    <a:pt x="1741" y="1039"/>
                  </a:lnTo>
                  <a:lnTo>
                    <a:pt x="1729" y="1056"/>
                  </a:lnTo>
                  <a:lnTo>
                    <a:pt x="1715" y="1072"/>
                  </a:lnTo>
                  <a:lnTo>
                    <a:pt x="1730" y="1093"/>
                  </a:lnTo>
                  <a:lnTo>
                    <a:pt x="1743" y="1115"/>
                  </a:lnTo>
                  <a:lnTo>
                    <a:pt x="1758" y="1137"/>
                  </a:lnTo>
                  <a:lnTo>
                    <a:pt x="1773" y="1158"/>
                  </a:lnTo>
                  <a:lnTo>
                    <a:pt x="1781" y="1174"/>
                  </a:lnTo>
                  <a:lnTo>
                    <a:pt x="1790" y="1190"/>
                  </a:lnTo>
                  <a:lnTo>
                    <a:pt x="1799" y="1206"/>
                  </a:lnTo>
                  <a:lnTo>
                    <a:pt x="1808" y="1222"/>
                  </a:lnTo>
                  <a:lnTo>
                    <a:pt x="1819" y="1221"/>
                  </a:lnTo>
                  <a:lnTo>
                    <a:pt x="1830" y="1219"/>
                  </a:lnTo>
                  <a:lnTo>
                    <a:pt x="1841" y="1218"/>
                  </a:lnTo>
                  <a:lnTo>
                    <a:pt x="1851" y="1217"/>
                  </a:lnTo>
                  <a:lnTo>
                    <a:pt x="1887" y="1237"/>
                  </a:lnTo>
                  <a:lnTo>
                    <a:pt x="1921" y="1257"/>
                  </a:lnTo>
                  <a:lnTo>
                    <a:pt x="1957" y="1277"/>
                  </a:lnTo>
                  <a:lnTo>
                    <a:pt x="1993" y="1297"/>
                  </a:lnTo>
                  <a:lnTo>
                    <a:pt x="2025" y="1311"/>
                  </a:lnTo>
                  <a:lnTo>
                    <a:pt x="2058" y="1327"/>
                  </a:lnTo>
                  <a:lnTo>
                    <a:pt x="2090" y="1343"/>
                  </a:lnTo>
                  <a:lnTo>
                    <a:pt x="2124" y="1358"/>
                  </a:lnTo>
                  <a:lnTo>
                    <a:pt x="2134" y="1375"/>
                  </a:lnTo>
                  <a:lnTo>
                    <a:pt x="2146" y="1393"/>
                  </a:lnTo>
                  <a:lnTo>
                    <a:pt x="2157" y="1410"/>
                  </a:lnTo>
                  <a:lnTo>
                    <a:pt x="2168" y="1427"/>
                  </a:lnTo>
                  <a:lnTo>
                    <a:pt x="2186" y="1429"/>
                  </a:lnTo>
                  <a:lnTo>
                    <a:pt x="2205" y="1431"/>
                  </a:lnTo>
                  <a:lnTo>
                    <a:pt x="2223" y="1433"/>
                  </a:lnTo>
                  <a:lnTo>
                    <a:pt x="2242" y="1434"/>
                  </a:lnTo>
                  <a:lnTo>
                    <a:pt x="2249" y="1445"/>
                  </a:lnTo>
                  <a:lnTo>
                    <a:pt x="2258" y="1457"/>
                  </a:lnTo>
                  <a:lnTo>
                    <a:pt x="2269" y="1452"/>
                  </a:lnTo>
                  <a:lnTo>
                    <a:pt x="2282" y="1447"/>
                  </a:lnTo>
                  <a:lnTo>
                    <a:pt x="2293" y="1443"/>
                  </a:lnTo>
                  <a:lnTo>
                    <a:pt x="2306" y="1439"/>
                  </a:lnTo>
                  <a:lnTo>
                    <a:pt x="2335" y="1455"/>
                  </a:lnTo>
                  <a:lnTo>
                    <a:pt x="2366" y="1471"/>
                  </a:lnTo>
                  <a:lnTo>
                    <a:pt x="2396" y="1487"/>
                  </a:lnTo>
                  <a:lnTo>
                    <a:pt x="2426" y="1503"/>
                  </a:lnTo>
                  <a:lnTo>
                    <a:pt x="2433" y="1515"/>
                  </a:lnTo>
                  <a:lnTo>
                    <a:pt x="2439" y="1527"/>
                  </a:lnTo>
                  <a:lnTo>
                    <a:pt x="2445" y="1540"/>
                  </a:lnTo>
                  <a:lnTo>
                    <a:pt x="2451" y="1551"/>
                  </a:lnTo>
                  <a:lnTo>
                    <a:pt x="2449" y="1572"/>
                  </a:lnTo>
                  <a:lnTo>
                    <a:pt x="2447" y="1594"/>
                  </a:lnTo>
                  <a:lnTo>
                    <a:pt x="2445" y="1615"/>
                  </a:lnTo>
                  <a:lnTo>
                    <a:pt x="2443" y="1636"/>
                  </a:lnTo>
                  <a:lnTo>
                    <a:pt x="2441" y="1658"/>
                  </a:lnTo>
                  <a:lnTo>
                    <a:pt x="2439" y="1679"/>
                  </a:lnTo>
                  <a:lnTo>
                    <a:pt x="2437" y="1700"/>
                  </a:lnTo>
                  <a:lnTo>
                    <a:pt x="2435" y="1722"/>
                  </a:lnTo>
                  <a:lnTo>
                    <a:pt x="2475" y="1747"/>
                  </a:lnTo>
                  <a:lnTo>
                    <a:pt x="2515" y="1772"/>
                  </a:lnTo>
                  <a:lnTo>
                    <a:pt x="2555" y="1797"/>
                  </a:lnTo>
                  <a:lnTo>
                    <a:pt x="2595" y="1822"/>
                  </a:lnTo>
                  <a:lnTo>
                    <a:pt x="2636" y="1848"/>
                  </a:lnTo>
                  <a:lnTo>
                    <a:pt x="2676" y="1873"/>
                  </a:lnTo>
                  <a:lnTo>
                    <a:pt x="2717" y="1898"/>
                  </a:lnTo>
                  <a:lnTo>
                    <a:pt x="2756" y="1923"/>
                  </a:lnTo>
                  <a:lnTo>
                    <a:pt x="2761" y="1899"/>
                  </a:lnTo>
                  <a:lnTo>
                    <a:pt x="2765" y="1875"/>
                  </a:lnTo>
                  <a:lnTo>
                    <a:pt x="2769" y="1851"/>
                  </a:lnTo>
                  <a:lnTo>
                    <a:pt x="2773" y="1827"/>
                  </a:lnTo>
                  <a:lnTo>
                    <a:pt x="2775" y="1808"/>
                  </a:lnTo>
                  <a:lnTo>
                    <a:pt x="2778" y="1789"/>
                  </a:lnTo>
                  <a:lnTo>
                    <a:pt x="2780" y="1770"/>
                  </a:lnTo>
                  <a:lnTo>
                    <a:pt x="2783" y="1751"/>
                  </a:lnTo>
                  <a:lnTo>
                    <a:pt x="2793" y="1750"/>
                  </a:lnTo>
                  <a:lnTo>
                    <a:pt x="2805" y="1748"/>
                  </a:lnTo>
                  <a:lnTo>
                    <a:pt x="2816" y="1747"/>
                  </a:lnTo>
                  <a:lnTo>
                    <a:pt x="2827" y="1746"/>
                  </a:lnTo>
                  <a:lnTo>
                    <a:pt x="2830" y="1761"/>
                  </a:lnTo>
                  <a:lnTo>
                    <a:pt x="2832" y="1776"/>
                  </a:lnTo>
                  <a:lnTo>
                    <a:pt x="2835" y="1791"/>
                  </a:lnTo>
                  <a:lnTo>
                    <a:pt x="2837" y="1806"/>
                  </a:lnTo>
                  <a:lnTo>
                    <a:pt x="2856" y="1813"/>
                  </a:lnTo>
                  <a:lnTo>
                    <a:pt x="2875" y="1819"/>
                  </a:lnTo>
                  <a:lnTo>
                    <a:pt x="2894" y="1826"/>
                  </a:lnTo>
                  <a:lnTo>
                    <a:pt x="2913" y="1832"/>
                  </a:lnTo>
                  <a:lnTo>
                    <a:pt x="2943" y="1819"/>
                  </a:lnTo>
                  <a:lnTo>
                    <a:pt x="2973" y="1806"/>
                  </a:lnTo>
                  <a:lnTo>
                    <a:pt x="3004" y="1793"/>
                  </a:lnTo>
                  <a:lnTo>
                    <a:pt x="3033" y="1781"/>
                  </a:lnTo>
                  <a:lnTo>
                    <a:pt x="3007" y="1762"/>
                  </a:lnTo>
                  <a:lnTo>
                    <a:pt x="2981" y="1744"/>
                  </a:lnTo>
                  <a:lnTo>
                    <a:pt x="2953" y="1726"/>
                  </a:lnTo>
                  <a:lnTo>
                    <a:pt x="2927" y="1708"/>
                  </a:lnTo>
                  <a:lnTo>
                    <a:pt x="2913" y="1699"/>
                  </a:lnTo>
                  <a:lnTo>
                    <a:pt x="2899" y="1689"/>
                  </a:lnTo>
                  <a:lnTo>
                    <a:pt x="2885" y="1681"/>
                  </a:lnTo>
                  <a:lnTo>
                    <a:pt x="2872" y="1672"/>
                  </a:lnTo>
                  <a:lnTo>
                    <a:pt x="2872" y="1660"/>
                  </a:lnTo>
                  <a:lnTo>
                    <a:pt x="2873" y="1650"/>
                  </a:lnTo>
                  <a:lnTo>
                    <a:pt x="2873" y="1638"/>
                  </a:lnTo>
                  <a:lnTo>
                    <a:pt x="2874" y="1627"/>
                  </a:lnTo>
                  <a:lnTo>
                    <a:pt x="2885" y="1621"/>
                  </a:lnTo>
                  <a:lnTo>
                    <a:pt x="2897" y="1615"/>
                  </a:lnTo>
                  <a:lnTo>
                    <a:pt x="2908" y="1609"/>
                  </a:lnTo>
                  <a:lnTo>
                    <a:pt x="2920" y="1602"/>
                  </a:lnTo>
                  <a:lnTo>
                    <a:pt x="2916" y="1586"/>
                  </a:lnTo>
                  <a:lnTo>
                    <a:pt x="2910" y="1569"/>
                  </a:lnTo>
                  <a:lnTo>
                    <a:pt x="2905" y="1552"/>
                  </a:lnTo>
                  <a:lnTo>
                    <a:pt x="2901" y="1535"/>
                  </a:lnTo>
                  <a:lnTo>
                    <a:pt x="2903" y="1523"/>
                  </a:lnTo>
                  <a:lnTo>
                    <a:pt x="2904" y="1510"/>
                  </a:lnTo>
                  <a:lnTo>
                    <a:pt x="2906" y="1498"/>
                  </a:lnTo>
                  <a:lnTo>
                    <a:pt x="2908" y="1486"/>
                  </a:lnTo>
                  <a:lnTo>
                    <a:pt x="2882" y="1426"/>
                  </a:lnTo>
                  <a:lnTo>
                    <a:pt x="2856" y="1367"/>
                  </a:lnTo>
                  <a:lnTo>
                    <a:pt x="2831" y="1308"/>
                  </a:lnTo>
                  <a:lnTo>
                    <a:pt x="2805" y="1248"/>
                  </a:lnTo>
                  <a:lnTo>
                    <a:pt x="2778" y="1190"/>
                  </a:lnTo>
                  <a:lnTo>
                    <a:pt x="2753" y="1130"/>
                  </a:lnTo>
                  <a:lnTo>
                    <a:pt x="2727" y="1071"/>
                  </a:lnTo>
                  <a:lnTo>
                    <a:pt x="2701" y="1012"/>
                  </a:lnTo>
                  <a:lnTo>
                    <a:pt x="2622" y="979"/>
                  </a:lnTo>
                  <a:lnTo>
                    <a:pt x="2544" y="946"/>
                  </a:lnTo>
                  <a:lnTo>
                    <a:pt x="2464" y="912"/>
                  </a:lnTo>
                  <a:lnTo>
                    <a:pt x="2385" y="880"/>
                  </a:lnTo>
                  <a:lnTo>
                    <a:pt x="2307" y="846"/>
                  </a:lnTo>
                  <a:lnTo>
                    <a:pt x="2227" y="812"/>
                  </a:lnTo>
                  <a:lnTo>
                    <a:pt x="2149" y="780"/>
                  </a:lnTo>
                  <a:lnTo>
                    <a:pt x="2070" y="746"/>
                  </a:lnTo>
                  <a:lnTo>
                    <a:pt x="2068" y="689"/>
                  </a:lnTo>
                  <a:lnTo>
                    <a:pt x="2067" y="632"/>
                  </a:lnTo>
                  <a:lnTo>
                    <a:pt x="2065" y="575"/>
                  </a:lnTo>
                  <a:lnTo>
                    <a:pt x="2064" y="517"/>
                  </a:lnTo>
                  <a:lnTo>
                    <a:pt x="2062" y="460"/>
                  </a:lnTo>
                  <a:lnTo>
                    <a:pt x="2061" y="403"/>
                  </a:lnTo>
                  <a:lnTo>
                    <a:pt x="2060" y="345"/>
                  </a:lnTo>
                  <a:lnTo>
                    <a:pt x="2058" y="289"/>
                  </a:lnTo>
                  <a:lnTo>
                    <a:pt x="1998" y="262"/>
                  </a:lnTo>
                  <a:lnTo>
                    <a:pt x="1936" y="237"/>
                  </a:lnTo>
                  <a:lnTo>
                    <a:pt x="1872" y="213"/>
                  </a:lnTo>
                  <a:lnTo>
                    <a:pt x="1807" y="189"/>
                  </a:lnTo>
                  <a:lnTo>
                    <a:pt x="1741" y="167"/>
                  </a:lnTo>
                  <a:lnTo>
                    <a:pt x="1673" y="145"/>
                  </a:lnTo>
                  <a:lnTo>
                    <a:pt x="1605" y="124"/>
                  </a:lnTo>
                  <a:lnTo>
                    <a:pt x="1535" y="105"/>
                  </a:lnTo>
                  <a:lnTo>
                    <a:pt x="1465" y="86"/>
                  </a:lnTo>
                  <a:lnTo>
                    <a:pt x="1394" y="71"/>
                  </a:lnTo>
                  <a:lnTo>
                    <a:pt x="1323" y="55"/>
                  </a:lnTo>
                  <a:lnTo>
                    <a:pt x="1252" y="41"/>
                  </a:lnTo>
                  <a:lnTo>
                    <a:pt x="1181" y="30"/>
                  </a:lnTo>
                  <a:lnTo>
                    <a:pt x="1110" y="20"/>
                  </a:lnTo>
                  <a:lnTo>
                    <a:pt x="1040" y="13"/>
                  </a:lnTo>
                  <a:lnTo>
                    <a:pt x="970" y="7"/>
                  </a:lnTo>
                  <a:lnTo>
                    <a:pt x="945" y="6"/>
                  </a:lnTo>
                  <a:lnTo>
                    <a:pt x="920" y="4"/>
                  </a:lnTo>
                  <a:lnTo>
                    <a:pt x="893" y="3"/>
                  </a:lnTo>
                  <a:lnTo>
                    <a:pt x="868" y="0"/>
                  </a:lnTo>
                  <a:lnTo>
                    <a:pt x="845" y="8"/>
                  </a:lnTo>
                  <a:lnTo>
                    <a:pt x="823" y="15"/>
                  </a:lnTo>
                  <a:lnTo>
                    <a:pt x="800" y="22"/>
                  </a:lnTo>
                  <a:lnTo>
                    <a:pt x="777" y="31"/>
                  </a:lnTo>
                  <a:lnTo>
                    <a:pt x="754" y="38"/>
                  </a:lnTo>
                  <a:lnTo>
                    <a:pt x="732" y="45"/>
                  </a:lnTo>
                  <a:lnTo>
                    <a:pt x="709" y="53"/>
                  </a:lnTo>
                  <a:lnTo>
                    <a:pt x="686" y="60"/>
                  </a:lnTo>
                  <a:lnTo>
                    <a:pt x="679" y="82"/>
                  </a:lnTo>
                  <a:lnTo>
                    <a:pt x="671" y="103"/>
                  </a:lnTo>
                  <a:lnTo>
                    <a:pt x="664" y="124"/>
                  </a:lnTo>
                  <a:lnTo>
                    <a:pt x="656" y="146"/>
                  </a:lnTo>
                  <a:lnTo>
                    <a:pt x="648" y="167"/>
                  </a:lnTo>
                  <a:lnTo>
                    <a:pt x="641" y="189"/>
                  </a:lnTo>
                  <a:lnTo>
                    <a:pt x="634" y="210"/>
                  </a:lnTo>
                  <a:lnTo>
                    <a:pt x="626" y="231"/>
                  </a:lnTo>
                  <a:lnTo>
                    <a:pt x="651" y="257"/>
                  </a:lnTo>
                  <a:lnTo>
                    <a:pt x="677" y="282"/>
                  </a:lnTo>
                  <a:lnTo>
                    <a:pt x="702" y="307"/>
                  </a:lnTo>
                  <a:lnTo>
                    <a:pt x="727" y="333"/>
                  </a:lnTo>
                  <a:lnTo>
                    <a:pt x="752" y="359"/>
                  </a:lnTo>
                  <a:lnTo>
                    <a:pt x="777" y="384"/>
                  </a:lnTo>
                  <a:lnTo>
                    <a:pt x="802" y="409"/>
                  </a:lnTo>
                  <a:lnTo>
                    <a:pt x="827" y="434"/>
                  </a:lnTo>
                  <a:close/>
                  <a:moveTo>
                    <a:pt x="103" y="5627"/>
                  </a:moveTo>
                  <a:lnTo>
                    <a:pt x="105" y="5612"/>
                  </a:lnTo>
                  <a:lnTo>
                    <a:pt x="107" y="5598"/>
                  </a:lnTo>
                  <a:lnTo>
                    <a:pt x="109" y="5583"/>
                  </a:lnTo>
                  <a:lnTo>
                    <a:pt x="110" y="5568"/>
                  </a:lnTo>
                  <a:lnTo>
                    <a:pt x="180" y="5570"/>
                  </a:lnTo>
                  <a:lnTo>
                    <a:pt x="249" y="5572"/>
                  </a:lnTo>
                  <a:lnTo>
                    <a:pt x="319" y="5574"/>
                  </a:lnTo>
                  <a:lnTo>
                    <a:pt x="388" y="5577"/>
                  </a:lnTo>
                  <a:lnTo>
                    <a:pt x="458" y="5579"/>
                  </a:lnTo>
                  <a:lnTo>
                    <a:pt x="528" y="5581"/>
                  </a:lnTo>
                  <a:lnTo>
                    <a:pt x="597" y="5583"/>
                  </a:lnTo>
                  <a:lnTo>
                    <a:pt x="667" y="5585"/>
                  </a:lnTo>
                  <a:lnTo>
                    <a:pt x="665" y="5564"/>
                  </a:lnTo>
                  <a:lnTo>
                    <a:pt x="664" y="5542"/>
                  </a:lnTo>
                  <a:lnTo>
                    <a:pt x="662" y="5521"/>
                  </a:lnTo>
                  <a:lnTo>
                    <a:pt x="660" y="5499"/>
                  </a:lnTo>
                  <a:lnTo>
                    <a:pt x="634" y="5483"/>
                  </a:lnTo>
                  <a:lnTo>
                    <a:pt x="606" y="5468"/>
                  </a:lnTo>
                  <a:lnTo>
                    <a:pt x="580" y="5452"/>
                  </a:lnTo>
                  <a:lnTo>
                    <a:pt x="554" y="5436"/>
                  </a:lnTo>
                  <a:lnTo>
                    <a:pt x="527" y="5419"/>
                  </a:lnTo>
                  <a:lnTo>
                    <a:pt x="501" y="5404"/>
                  </a:lnTo>
                  <a:lnTo>
                    <a:pt x="473" y="5388"/>
                  </a:lnTo>
                  <a:lnTo>
                    <a:pt x="447" y="5372"/>
                  </a:lnTo>
                  <a:lnTo>
                    <a:pt x="473" y="5357"/>
                  </a:lnTo>
                  <a:lnTo>
                    <a:pt x="501" y="5341"/>
                  </a:lnTo>
                  <a:lnTo>
                    <a:pt x="527" y="5326"/>
                  </a:lnTo>
                  <a:lnTo>
                    <a:pt x="554" y="5310"/>
                  </a:lnTo>
                  <a:lnTo>
                    <a:pt x="581" y="5306"/>
                  </a:lnTo>
                  <a:lnTo>
                    <a:pt x="609" y="5303"/>
                  </a:lnTo>
                  <a:lnTo>
                    <a:pt x="636" y="5300"/>
                  </a:lnTo>
                  <a:lnTo>
                    <a:pt x="664" y="5297"/>
                  </a:lnTo>
                  <a:lnTo>
                    <a:pt x="689" y="5284"/>
                  </a:lnTo>
                  <a:lnTo>
                    <a:pt x="714" y="5272"/>
                  </a:lnTo>
                  <a:lnTo>
                    <a:pt x="739" y="5259"/>
                  </a:lnTo>
                  <a:lnTo>
                    <a:pt x="765" y="5247"/>
                  </a:lnTo>
                  <a:lnTo>
                    <a:pt x="790" y="5234"/>
                  </a:lnTo>
                  <a:lnTo>
                    <a:pt x="816" y="5221"/>
                  </a:lnTo>
                  <a:lnTo>
                    <a:pt x="841" y="5209"/>
                  </a:lnTo>
                  <a:lnTo>
                    <a:pt x="866" y="5196"/>
                  </a:lnTo>
                  <a:lnTo>
                    <a:pt x="893" y="5201"/>
                  </a:lnTo>
                  <a:lnTo>
                    <a:pt x="920" y="5207"/>
                  </a:lnTo>
                  <a:lnTo>
                    <a:pt x="946" y="5212"/>
                  </a:lnTo>
                  <a:lnTo>
                    <a:pt x="973" y="5217"/>
                  </a:lnTo>
                  <a:lnTo>
                    <a:pt x="999" y="5222"/>
                  </a:lnTo>
                  <a:lnTo>
                    <a:pt x="1027" y="5228"/>
                  </a:lnTo>
                  <a:lnTo>
                    <a:pt x="1053" y="5233"/>
                  </a:lnTo>
                  <a:lnTo>
                    <a:pt x="1080" y="5238"/>
                  </a:lnTo>
                  <a:lnTo>
                    <a:pt x="1108" y="5233"/>
                  </a:lnTo>
                  <a:lnTo>
                    <a:pt x="1137" y="5229"/>
                  </a:lnTo>
                  <a:lnTo>
                    <a:pt x="1165" y="5223"/>
                  </a:lnTo>
                  <a:lnTo>
                    <a:pt x="1193" y="5219"/>
                  </a:lnTo>
                  <a:lnTo>
                    <a:pt x="1221" y="5214"/>
                  </a:lnTo>
                  <a:lnTo>
                    <a:pt x="1250" y="5210"/>
                  </a:lnTo>
                  <a:lnTo>
                    <a:pt x="1278" y="5205"/>
                  </a:lnTo>
                  <a:lnTo>
                    <a:pt x="1306" y="5200"/>
                  </a:lnTo>
                  <a:lnTo>
                    <a:pt x="1325" y="5216"/>
                  </a:lnTo>
                  <a:lnTo>
                    <a:pt x="1344" y="5233"/>
                  </a:lnTo>
                  <a:lnTo>
                    <a:pt x="1363" y="5250"/>
                  </a:lnTo>
                  <a:lnTo>
                    <a:pt x="1382" y="5265"/>
                  </a:lnTo>
                  <a:lnTo>
                    <a:pt x="1404" y="5269"/>
                  </a:lnTo>
                  <a:lnTo>
                    <a:pt x="1425" y="5272"/>
                  </a:lnTo>
                  <a:lnTo>
                    <a:pt x="1447" y="5275"/>
                  </a:lnTo>
                  <a:lnTo>
                    <a:pt x="1468" y="5278"/>
                  </a:lnTo>
                  <a:lnTo>
                    <a:pt x="1490" y="5280"/>
                  </a:lnTo>
                  <a:lnTo>
                    <a:pt x="1511" y="5283"/>
                  </a:lnTo>
                  <a:lnTo>
                    <a:pt x="1533" y="5286"/>
                  </a:lnTo>
                  <a:lnTo>
                    <a:pt x="1554" y="5289"/>
                  </a:lnTo>
                  <a:lnTo>
                    <a:pt x="1584" y="5318"/>
                  </a:lnTo>
                  <a:lnTo>
                    <a:pt x="1614" y="5346"/>
                  </a:lnTo>
                  <a:lnTo>
                    <a:pt x="1644" y="5374"/>
                  </a:lnTo>
                  <a:lnTo>
                    <a:pt x="1674" y="5403"/>
                  </a:lnTo>
                  <a:lnTo>
                    <a:pt x="1642" y="5420"/>
                  </a:lnTo>
                  <a:lnTo>
                    <a:pt x="1609" y="5437"/>
                  </a:lnTo>
                  <a:lnTo>
                    <a:pt x="1577" y="5455"/>
                  </a:lnTo>
                  <a:lnTo>
                    <a:pt x="1543" y="5472"/>
                  </a:lnTo>
                  <a:lnTo>
                    <a:pt x="1582" y="5469"/>
                  </a:lnTo>
                  <a:lnTo>
                    <a:pt x="1620" y="5464"/>
                  </a:lnTo>
                  <a:lnTo>
                    <a:pt x="1657" y="5461"/>
                  </a:lnTo>
                  <a:lnTo>
                    <a:pt x="1695" y="5458"/>
                  </a:lnTo>
                  <a:lnTo>
                    <a:pt x="1708" y="5464"/>
                  </a:lnTo>
                  <a:lnTo>
                    <a:pt x="1720" y="5470"/>
                  </a:lnTo>
                  <a:lnTo>
                    <a:pt x="1734" y="5476"/>
                  </a:lnTo>
                  <a:lnTo>
                    <a:pt x="1746" y="5482"/>
                  </a:lnTo>
                  <a:lnTo>
                    <a:pt x="1761" y="5481"/>
                  </a:lnTo>
                  <a:lnTo>
                    <a:pt x="1776" y="5480"/>
                  </a:lnTo>
                  <a:lnTo>
                    <a:pt x="1790" y="5479"/>
                  </a:lnTo>
                  <a:lnTo>
                    <a:pt x="1805" y="5479"/>
                  </a:lnTo>
                  <a:lnTo>
                    <a:pt x="1801" y="5492"/>
                  </a:lnTo>
                  <a:lnTo>
                    <a:pt x="1798" y="5504"/>
                  </a:lnTo>
                  <a:lnTo>
                    <a:pt x="1795" y="5517"/>
                  </a:lnTo>
                  <a:lnTo>
                    <a:pt x="1791" y="5530"/>
                  </a:lnTo>
                  <a:lnTo>
                    <a:pt x="1773" y="5541"/>
                  </a:lnTo>
                  <a:lnTo>
                    <a:pt x="1754" y="5552"/>
                  </a:lnTo>
                  <a:lnTo>
                    <a:pt x="1735" y="5564"/>
                  </a:lnTo>
                  <a:lnTo>
                    <a:pt x="1715" y="5574"/>
                  </a:lnTo>
                  <a:lnTo>
                    <a:pt x="1687" y="5595"/>
                  </a:lnTo>
                  <a:lnTo>
                    <a:pt x="1657" y="5614"/>
                  </a:lnTo>
                  <a:lnTo>
                    <a:pt x="1629" y="5633"/>
                  </a:lnTo>
                  <a:lnTo>
                    <a:pt x="1600" y="5654"/>
                  </a:lnTo>
                  <a:lnTo>
                    <a:pt x="1562" y="5666"/>
                  </a:lnTo>
                  <a:lnTo>
                    <a:pt x="1522" y="5676"/>
                  </a:lnTo>
                  <a:lnTo>
                    <a:pt x="1483" y="5687"/>
                  </a:lnTo>
                  <a:lnTo>
                    <a:pt x="1445" y="5696"/>
                  </a:lnTo>
                  <a:lnTo>
                    <a:pt x="1405" y="5705"/>
                  </a:lnTo>
                  <a:lnTo>
                    <a:pt x="1366" y="5714"/>
                  </a:lnTo>
                  <a:lnTo>
                    <a:pt x="1328" y="5721"/>
                  </a:lnTo>
                  <a:lnTo>
                    <a:pt x="1290" y="5728"/>
                  </a:lnTo>
                  <a:lnTo>
                    <a:pt x="1241" y="5737"/>
                  </a:lnTo>
                  <a:lnTo>
                    <a:pt x="1194" y="5744"/>
                  </a:lnTo>
                  <a:lnTo>
                    <a:pt x="1146" y="5750"/>
                  </a:lnTo>
                  <a:lnTo>
                    <a:pt x="1099" y="5757"/>
                  </a:lnTo>
                  <a:lnTo>
                    <a:pt x="1053" y="5761"/>
                  </a:lnTo>
                  <a:lnTo>
                    <a:pt x="1006" y="5765"/>
                  </a:lnTo>
                  <a:lnTo>
                    <a:pt x="960" y="5769"/>
                  </a:lnTo>
                  <a:lnTo>
                    <a:pt x="913" y="5771"/>
                  </a:lnTo>
                  <a:lnTo>
                    <a:pt x="868" y="5774"/>
                  </a:lnTo>
                  <a:lnTo>
                    <a:pt x="823" y="5775"/>
                  </a:lnTo>
                  <a:lnTo>
                    <a:pt x="779" y="5776"/>
                  </a:lnTo>
                  <a:lnTo>
                    <a:pt x="735" y="5776"/>
                  </a:lnTo>
                  <a:lnTo>
                    <a:pt x="692" y="5775"/>
                  </a:lnTo>
                  <a:lnTo>
                    <a:pt x="649" y="5774"/>
                  </a:lnTo>
                  <a:lnTo>
                    <a:pt x="607" y="5771"/>
                  </a:lnTo>
                  <a:lnTo>
                    <a:pt x="566" y="5769"/>
                  </a:lnTo>
                  <a:lnTo>
                    <a:pt x="525" y="5766"/>
                  </a:lnTo>
                  <a:lnTo>
                    <a:pt x="484" y="5763"/>
                  </a:lnTo>
                  <a:lnTo>
                    <a:pt x="444" y="5759"/>
                  </a:lnTo>
                  <a:lnTo>
                    <a:pt x="405" y="5754"/>
                  </a:lnTo>
                  <a:lnTo>
                    <a:pt x="368" y="5749"/>
                  </a:lnTo>
                  <a:lnTo>
                    <a:pt x="330" y="5743"/>
                  </a:lnTo>
                  <a:lnTo>
                    <a:pt x="293" y="5737"/>
                  </a:lnTo>
                  <a:lnTo>
                    <a:pt x="256" y="5731"/>
                  </a:lnTo>
                  <a:lnTo>
                    <a:pt x="222" y="5724"/>
                  </a:lnTo>
                  <a:lnTo>
                    <a:pt x="187" y="5716"/>
                  </a:lnTo>
                  <a:lnTo>
                    <a:pt x="154" y="5709"/>
                  </a:lnTo>
                  <a:lnTo>
                    <a:pt x="121" y="5700"/>
                  </a:lnTo>
                  <a:lnTo>
                    <a:pt x="90" y="5692"/>
                  </a:lnTo>
                  <a:lnTo>
                    <a:pt x="58" y="5683"/>
                  </a:lnTo>
                  <a:lnTo>
                    <a:pt x="29" y="5674"/>
                  </a:lnTo>
                  <a:lnTo>
                    <a:pt x="0" y="5665"/>
                  </a:lnTo>
                  <a:lnTo>
                    <a:pt x="26" y="5655"/>
                  </a:lnTo>
                  <a:lnTo>
                    <a:pt x="51" y="5646"/>
                  </a:lnTo>
                  <a:lnTo>
                    <a:pt x="77" y="5636"/>
                  </a:lnTo>
                  <a:lnTo>
                    <a:pt x="103" y="5627"/>
                  </a:lnTo>
                  <a:close/>
                  <a:moveTo>
                    <a:pt x="429" y="3911"/>
                  </a:moveTo>
                  <a:lnTo>
                    <a:pt x="372" y="3595"/>
                  </a:lnTo>
                  <a:lnTo>
                    <a:pt x="705" y="3182"/>
                  </a:lnTo>
                  <a:lnTo>
                    <a:pt x="705" y="3059"/>
                  </a:lnTo>
                  <a:lnTo>
                    <a:pt x="818" y="2973"/>
                  </a:lnTo>
                  <a:lnTo>
                    <a:pt x="842" y="2873"/>
                  </a:lnTo>
                  <a:lnTo>
                    <a:pt x="901" y="3121"/>
                  </a:lnTo>
                  <a:lnTo>
                    <a:pt x="946" y="3193"/>
                  </a:lnTo>
                  <a:lnTo>
                    <a:pt x="1162" y="3059"/>
                  </a:lnTo>
                  <a:lnTo>
                    <a:pt x="1145" y="2917"/>
                  </a:lnTo>
                  <a:lnTo>
                    <a:pt x="1389" y="2928"/>
                  </a:lnTo>
                  <a:lnTo>
                    <a:pt x="1419" y="3065"/>
                  </a:lnTo>
                  <a:lnTo>
                    <a:pt x="1505" y="3069"/>
                  </a:lnTo>
                  <a:lnTo>
                    <a:pt x="1558" y="3032"/>
                  </a:lnTo>
                  <a:lnTo>
                    <a:pt x="1650" y="3083"/>
                  </a:lnTo>
                  <a:lnTo>
                    <a:pt x="1688" y="3151"/>
                  </a:lnTo>
                  <a:lnTo>
                    <a:pt x="1739" y="3186"/>
                  </a:lnTo>
                  <a:lnTo>
                    <a:pt x="1730" y="3282"/>
                  </a:lnTo>
                  <a:lnTo>
                    <a:pt x="1959" y="3423"/>
                  </a:lnTo>
                  <a:lnTo>
                    <a:pt x="2011" y="3413"/>
                  </a:lnTo>
                  <a:lnTo>
                    <a:pt x="2011" y="3454"/>
                  </a:lnTo>
                  <a:lnTo>
                    <a:pt x="2039" y="3478"/>
                  </a:lnTo>
                  <a:lnTo>
                    <a:pt x="2007" y="3743"/>
                  </a:lnTo>
                  <a:lnTo>
                    <a:pt x="1867" y="3925"/>
                  </a:lnTo>
                  <a:lnTo>
                    <a:pt x="1860" y="4055"/>
                  </a:lnTo>
                  <a:lnTo>
                    <a:pt x="1575" y="3966"/>
                  </a:lnTo>
                  <a:lnTo>
                    <a:pt x="1379" y="3853"/>
                  </a:lnTo>
                  <a:lnTo>
                    <a:pt x="1210" y="3853"/>
                  </a:lnTo>
                  <a:lnTo>
                    <a:pt x="1097" y="3990"/>
                  </a:lnTo>
                  <a:lnTo>
                    <a:pt x="1021" y="3949"/>
                  </a:lnTo>
                  <a:lnTo>
                    <a:pt x="1004" y="4042"/>
                  </a:lnTo>
                  <a:lnTo>
                    <a:pt x="825" y="4138"/>
                  </a:lnTo>
                  <a:lnTo>
                    <a:pt x="629" y="4100"/>
                  </a:lnTo>
                  <a:lnTo>
                    <a:pt x="429" y="3911"/>
                  </a:lnTo>
                  <a:close/>
                  <a:moveTo>
                    <a:pt x="478" y="2801"/>
                  </a:moveTo>
                  <a:lnTo>
                    <a:pt x="625" y="2667"/>
                  </a:lnTo>
                  <a:lnTo>
                    <a:pt x="595" y="2619"/>
                  </a:lnTo>
                  <a:lnTo>
                    <a:pt x="694" y="2601"/>
                  </a:lnTo>
                  <a:lnTo>
                    <a:pt x="722" y="2543"/>
                  </a:lnTo>
                  <a:lnTo>
                    <a:pt x="780" y="2539"/>
                  </a:lnTo>
                  <a:lnTo>
                    <a:pt x="794" y="2495"/>
                  </a:lnTo>
                  <a:lnTo>
                    <a:pt x="1086" y="2416"/>
                  </a:lnTo>
                  <a:lnTo>
                    <a:pt x="1114" y="2453"/>
                  </a:lnTo>
                  <a:lnTo>
                    <a:pt x="1231" y="2461"/>
                  </a:lnTo>
                  <a:lnTo>
                    <a:pt x="1258" y="2364"/>
                  </a:lnTo>
                  <a:lnTo>
                    <a:pt x="1386" y="2372"/>
                  </a:lnTo>
                  <a:lnTo>
                    <a:pt x="1395" y="2423"/>
                  </a:lnTo>
                  <a:lnTo>
                    <a:pt x="1341" y="2429"/>
                  </a:lnTo>
                  <a:lnTo>
                    <a:pt x="1290" y="2519"/>
                  </a:lnTo>
                  <a:lnTo>
                    <a:pt x="1151" y="2522"/>
                  </a:lnTo>
                  <a:lnTo>
                    <a:pt x="1128" y="2529"/>
                  </a:lnTo>
                  <a:lnTo>
                    <a:pt x="1077" y="2543"/>
                  </a:lnTo>
                  <a:lnTo>
                    <a:pt x="1049" y="2553"/>
                  </a:lnTo>
                  <a:lnTo>
                    <a:pt x="1024" y="2563"/>
                  </a:lnTo>
                  <a:lnTo>
                    <a:pt x="1014" y="2567"/>
                  </a:lnTo>
                  <a:lnTo>
                    <a:pt x="1006" y="2573"/>
                  </a:lnTo>
                  <a:lnTo>
                    <a:pt x="999" y="2577"/>
                  </a:lnTo>
                  <a:lnTo>
                    <a:pt x="997" y="2581"/>
                  </a:lnTo>
                  <a:lnTo>
                    <a:pt x="996" y="2585"/>
                  </a:lnTo>
                  <a:lnTo>
                    <a:pt x="997" y="2592"/>
                  </a:lnTo>
                  <a:lnTo>
                    <a:pt x="998" y="2600"/>
                  </a:lnTo>
                  <a:lnTo>
                    <a:pt x="1000" y="2608"/>
                  </a:lnTo>
                  <a:lnTo>
                    <a:pt x="1007" y="2628"/>
                  </a:lnTo>
                  <a:lnTo>
                    <a:pt x="1015" y="2649"/>
                  </a:lnTo>
                  <a:lnTo>
                    <a:pt x="1031" y="2685"/>
                  </a:lnTo>
                  <a:lnTo>
                    <a:pt x="1038" y="2702"/>
                  </a:lnTo>
                  <a:lnTo>
                    <a:pt x="922" y="2711"/>
                  </a:lnTo>
                  <a:lnTo>
                    <a:pt x="901" y="2756"/>
                  </a:lnTo>
                  <a:lnTo>
                    <a:pt x="797" y="2750"/>
                  </a:lnTo>
                  <a:lnTo>
                    <a:pt x="791" y="2677"/>
                  </a:lnTo>
                  <a:lnTo>
                    <a:pt x="705" y="2667"/>
                  </a:lnTo>
                  <a:lnTo>
                    <a:pt x="554" y="2801"/>
                  </a:lnTo>
                  <a:lnTo>
                    <a:pt x="478" y="2801"/>
                  </a:lnTo>
                  <a:close/>
                  <a:moveTo>
                    <a:pt x="1389" y="2506"/>
                  </a:moveTo>
                  <a:lnTo>
                    <a:pt x="1454" y="2533"/>
                  </a:lnTo>
                  <a:lnTo>
                    <a:pt x="1523" y="2515"/>
                  </a:lnTo>
                  <a:lnTo>
                    <a:pt x="1510" y="2477"/>
                  </a:lnTo>
                  <a:lnTo>
                    <a:pt x="1451" y="2467"/>
                  </a:lnTo>
                  <a:lnTo>
                    <a:pt x="1389" y="2506"/>
                  </a:lnTo>
                  <a:close/>
                </a:path>
              </a:pathLst>
            </a:custGeom>
            <a:gradFill>
              <a:gsLst>
                <a:gs pos="0">
                  <a:srgbClr val="4472C4">
                    <a:alpha val="41960"/>
                  </a:srgbClr>
                </a:gs>
                <a:gs pos="100000">
                  <a:srgbClr val="ED7D31">
                    <a:alpha val="46666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871442" y="2020638"/>
              <a:ext cx="1497312" cy="2817586"/>
            </a:xfrm>
            <a:custGeom>
              <a:avLst/>
              <a:gdLst/>
              <a:ahLst/>
              <a:cxnLst/>
              <a:rect l="l" t="t" r="r" b="b"/>
              <a:pathLst>
                <a:path w="2994" h="5636" extrusionOk="0">
                  <a:moveTo>
                    <a:pt x="1760" y="5636"/>
                  </a:moveTo>
                  <a:lnTo>
                    <a:pt x="1730" y="5606"/>
                  </a:lnTo>
                  <a:lnTo>
                    <a:pt x="1700" y="5573"/>
                  </a:lnTo>
                  <a:lnTo>
                    <a:pt x="1671" y="5541"/>
                  </a:lnTo>
                  <a:lnTo>
                    <a:pt x="1642" y="5507"/>
                  </a:lnTo>
                  <a:lnTo>
                    <a:pt x="1612" y="5475"/>
                  </a:lnTo>
                  <a:lnTo>
                    <a:pt x="1583" y="5441"/>
                  </a:lnTo>
                  <a:lnTo>
                    <a:pt x="1554" y="5410"/>
                  </a:lnTo>
                  <a:lnTo>
                    <a:pt x="1523" y="5379"/>
                  </a:lnTo>
                  <a:lnTo>
                    <a:pt x="1548" y="5363"/>
                  </a:lnTo>
                  <a:lnTo>
                    <a:pt x="1574" y="5347"/>
                  </a:lnTo>
                  <a:lnTo>
                    <a:pt x="1599" y="5331"/>
                  </a:lnTo>
                  <a:lnTo>
                    <a:pt x="1625" y="5316"/>
                  </a:lnTo>
                  <a:lnTo>
                    <a:pt x="1650" y="5300"/>
                  </a:lnTo>
                  <a:lnTo>
                    <a:pt x="1675" y="5283"/>
                  </a:lnTo>
                  <a:lnTo>
                    <a:pt x="1700" y="5267"/>
                  </a:lnTo>
                  <a:lnTo>
                    <a:pt x="1726" y="5252"/>
                  </a:lnTo>
                  <a:lnTo>
                    <a:pt x="1718" y="5230"/>
                  </a:lnTo>
                  <a:lnTo>
                    <a:pt x="1711" y="5209"/>
                  </a:lnTo>
                  <a:lnTo>
                    <a:pt x="1703" y="5187"/>
                  </a:lnTo>
                  <a:lnTo>
                    <a:pt x="1695" y="5166"/>
                  </a:lnTo>
                  <a:lnTo>
                    <a:pt x="1722" y="5166"/>
                  </a:lnTo>
                  <a:lnTo>
                    <a:pt x="1750" y="5166"/>
                  </a:lnTo>
                  <a:lnTo>
                    <a:pt x="1778" y="5166"/>
                  </a:lnTo>
                  <a:lnTo>
                    <a:pt x="1805" y="5166"/>
                  </a:lnTo>
                  <a:lnTo>
                    <a:pt x="1830" y="5121"/>
                  </a:lnTo>
                  <a:lnTo>
                    <a:pt x="1854" y="5077"/>
                  </a:lnTo>
                  <a:lnTo>
                    <a:pt x="1880" y="5032"/>
                  </a:lnTo>
                  <a:lnTo>
                    <a:pt x="1905" y="4987"/>
                  </a:lnTo>
                  <a:lnTo>
                    <a:pt x="1930" y="4943"/>
                  </a:lnTo>
                  <a:lnTo>
                    <a:pt x="1955" y="4898"/>
                  </a:lnTo>
                  <a:lnTo>
                    <a:pt x="1979" y="4853"/>
                  </a:lnTo>
                  <a:lnTo>
                    <a:pt x="2004" y="4809"/>
                  </a:lnTo>
                  <a:lnTo>
                    <a:pt x="2039" y="4801"/>
                  </a:lnTo>
                  <a:lnTo>
                    <a:pt x="2073" y="4794"/>
                  </a:lnTo>
                  <a:lnTo>
                    <a:pt x="2108" y="4787"/>
                  </a:lnTo>
                  <a:lnTo>
                    <a:pt x="2142" y="4779"/>
                  </a:lnTo>
                  <a:lnTo>
                    <a:pt x="2176" y="4772"/>
                  </a:lnTo>
                  <a:lnTo>
                    <a:pt x="2211" y="4765"/>
                  </a:lnTo>
                  <a:lnTo>
                    <a:pt x="2245" y="4757"/>
                  </a:lnTo>
                  <a:lnTo>
                    <a:pt x="2280" y="4750"/>
                  </a:lnTo>
                  <a:lnTo>
                    <a:pt x="2291" y="4699"/>
                  </a:lnTo>
                  <a:lnTo>
                    <a:pt x="2304" y="4647"/>
                  </a:lnTo>
                  <a:lnTo>
                    <a:pt x="2316" y="4595"/>
                  </a:lnTo>
                  <a:lnTo>
                    <a:pt x="2329" y="4543"/>
                  </a:lnTo>
                  <a:lnTo>
                    <a:pt x="2342" y="4492"/>
                  </a:lnTo>
                  <a:lnTo>
                    <a:pt x="2354" y="4441"/>
                  </a:lnTo>
                  <a:lnTo>
                    <a:pt x="2367" y="4388"/>
                  </a:lnTo>
                  <a:lnTo>
                    <a:pt x="2379" y="4337"/>
                  </a:lnTo>
                  <a:lnTo>
                    <a:pt x="2408" y="4306"/>
                  </a:lnTo>
                  <a:lnTo>
                    <a:pt x="2436" y="4273"/>
                  </a:lnTo>
                  <a:lnTo>
                    <a:pt x="2464" y="4241"/>
                  </a:lnTo>
                  <a:lnTo>
                    <a:pt x="2493" y="4208"/>
                  </a:lnTo>
                  <a:lnTo>
                    <a:pt x="2521" y="4176"/>
                  </a:lnTo>
                  <a:lnTo>
                    <a:pt x="2549" y="4144"/>
                  </a:lnTo>
                  <a:lnTo>
                    <a:pt x="2577" y="4112"/>
                  </a:lnTo>
                  <a:lnTo>
                    <a:pt x="2606" y="4079"/>
                  </a:lnTo>
                  <a:lnTo>
                    <a:pt x="2572" y="4052"/>
                  </a:lnTo>
                  <a:lnTo>
                    <a:pt x="2539" y="4024"/>
                  </a:lnTo>
                  <a:lnTo>
                    <a:pt x="2505" y="3996"/>
                  </a:lnTo>
                  <a:lnTo>
                    <a:pt x="2472" y="3968"/>
                  </a:lnTo>
                  <a:lnTo>
                    <a:pt x="2438" y="3940"/>
                  </a:lnTo>
                  <a:lnTo>
                    <a:pt x="2404" y="3912"/>
                  </a:lnTo>
                  <a:lnTo>
                    <a:pt x="2371" y="3884"/>
                  </a:lnTo>
                  <a:lnTo>
                    <a:pt x="2337" y="3856"/>
                  </a:lnTo>
                  <a:lnTo>
                    <a:pt x="2313" y="3856"/>
                  </a:lnTo>
                  <a:lnTo>
                    <a:pt x="2288" y="3857"/>
                  </a:lnTo>
                  <a:lnTo>
                    <a:pt x="2263" y="3857"/>
                  </a:lnTo>
                  <a:lnTo>
                    <a:pt x="2238" y="3858"/>
                  </a:lnTo>
                  <a:lnTo>
                    <a:pt x="2213" y="3858"/>
                  </a:lnTo>
                  <a:lnTo>
                    <a:pt x="2189" y="3858"/>
                  </a:lnTo>
                  <a:lnTo>
                    <a:pt x="2164" y="3859"/>
                  </a:lnTo>
                  <a:lnTo>
                    <a:pt x="2138" y="3859"/>
                  </a:lnTo>
                  <a:lnTo>
                    <a:pt x="2104" y="3839"/>
                  </a:lnTo>
                  <a:lnTo>
                    <a:pt x="2069" y="3818"/>
                  </a:lnTo>
                  <a:lnTo>
                    <a:pt x="2036" y="3797"/>
                  </a:lnTo>
                  <a:lnTo>
                    <a:pt x="2001" y="3777"/>
                  </a:lnTo>
                  <a:lnTo>
                    <a:pt x="1967" y="3757"/>
                  </a:lnTo>
                  <a:lnTo>
                    <a:pt x="1932" y="3736"/>
                  </a:lnTo>
                  <a:lnTo>
                    <a:pt x="1897" y="3715"/>
                  </a:lnTo>
                  <a:lnTo>
                    <a:pt x="1864" y="3695"/>
                  </a:lnTo>
                  <a:lnTo>
                    <a:pt x="1843" y="3700"/>
                  </a:lnTo>
                  <a:lnTo>
                    <a:pt x="1822" y="3705"/>
                  </a:lnTo>
                  <a:lnTo>
                    <a:pt x="1802" y="3712"/>
                  </a:lnTo>
                  <a:lnTo>
                    <a:pt x="1781" y="3717"/>
                  </a:lnTo>
                  <a:lnTo>
                    <a:pt x="1760" y="3722"/>
                  </a:lnTo>
                  <a:lnTo>
                    <a:pt x="1739" y="3728"/>
                  </a:lnTo>
                  <a:lnTo>
                    <a:pt x="1719" y="3734"/>
                  </a:lnTo>
                  <a:lnTo>
                    <a:pt x="1698" y="3739"/>
                  </a:lnTo>
                  <a:lnTo>
                    <a:pt x="1696" y="3697"/>
                  </a:lnTo>
                  <a:lnTo>
                    <a:pt x="1693" y="3655"/>
                  </a:lnTo>
                  <a:lnTo>
                    <a:pt x="1691" y="3613"/>
                  </a:lnTo>
                  <a:lnTo>
                    <a:pt x="1688" y="3571"/>
                  </a:lnTo>
                  <a:lnTo>
                    <a:pt x="1686" y="3528"/>
                  </a:lnTo>
                  <a:lnTo>
                    <a:pt x="1683" y="3486"/>
                  </a:lnTo>
                  <a:lnTo>
                    <a:pt x="1680" y="3444"/>
                  </a:lnTo>
                  <a:lnTo>
                    <a:pt x="1677" y="3402"/>
                  </a:lnTo>
                  <a:lnTo>
                    <a:pt x="1644" y="3393"/>
                  </a:lnTo>
                  <a:lnTo>
                    <a:pt x="1610" y="3385"/>
                  </a:lnTo>
                  <a:lnTo>
                    <a:pt x="1576" y="3375"/>
                  </a:lnTo>
                  <a:lnTo>
                    <a:pt x="1542" y="3366"/>
                  </a:lnTo>
                  <a:lnTo>
                    <a:pt x="1508" y="3357"/>
                  </a:lnTo>
                  <a:lnTo>
                    <a:pt x="1474" y="3348"/>
                  </a:lnTo>
                  <a:lnTo>
                    <a:pt x="1441" y="3340"/>
                  </a:lnTo>
                  <a:lnTo>
                    <a:pt x="1406" y="3330"/>
                  </a:lnTo>
                  <a:lnTo>
                    <a:pt x="1372" y="3296"/>
                  </a:lnTo>
                  <a:lnTo>
                    <a:pt x="1339" y="3261"/>
                  </a:lnTo>
                  <a:lnTo>
                    <a:pt x="1305" y="3228"/>
                  </a:lnTo>
                  <a:lnTo>
                    <a:pt x="1272" y="3193"/>
                  </a:lnTo>
                  <a:lnTo>
                    <a:pt x="1238" y="3158"/>
                  </a:lnTo>
                  <a:lnTo>
                    <a:pt x="1205" y="3124"/>
                  </a:lnTo>
                  <a:lnTo>
                    <a:pt x="1171" y="3089"/>
                  </a:lnTo>
                  <a:lnTo>
                    <a:pt x="1138" y="3055"/>
                  </a:lnTo>
                  <a:lnTo>
                    <a:pt x="1114" y="3057"/>
                  </a:lnTo>
                  <a:lnTo>
                    <a:pt x="1090" y="3059"/>
                  </a:lnTo>
                  <a:lnTo>
                    <a:pt x="1065" y="3060"/>
                  </a:lnTo>
                  <a:lnTo>
                    <a:pt x="1041" y="3062"/>
                  </a:lnTo>
                  <a:lnTo>
                    <a:pt x="1004" y="3045"/>
                  </a:lnTo>
                  <a:lnTo>
                    <a:pt x="966" y="3029"/>
                  </a:lnTo>
                  <a:lnTo>
                    <a:pt x="928" y="3013"/>
                  </a:lnTo>
                  <a:lnTo>
                    <a:pt x="890" y="2997"/>
                  </a:lnTo>
                  <a:lnTo>
                    <a:pt x="853" y="2980"/>
                  </a:lnTo>
                  <a:lnTo>
                    <a:pt x="815" y="2965"/>
                  </a:lnTo>
                  <a:lnTo>
                    <a:pt x="777" y="2948"/>
                  </a:lnTo>
                  <a:lnTo>
                    <a:pt x="740" y="2931"/>
                  </a:lnTo>
                  <a:lnTo>
                    <a:pt x="718" y="2946"/>
                  </a:lnTo>
                  <a:lnTo>
                    <a:pt x="697" y="2959"/>
                  </a:lnTo>
                  <a:lnTo>
                    <a:pt x="675" y="2974"/>
                  </a:lnTo>
                  <a:lnTo>
                    <a:pt x="654" y="2989"/>
                  </a:lnTo>
                  <a:lnTo>
                    <a:pt x="632" y="3002"/>
                  </a:lnTo>
                  <a:lnTo>
                    <a:pt x="611" y="3017"/>
                  </a:lnTo>
                  <a:lnTo>
                    <a:pt x="589" y="3031"/>
                  </a:lnTo>
                  <a:lnTo>
                    <a:pt x="568" y="3045"/>
                  </a:lnTo>
                  <a:lnTo>
                    <a:pt x="547" y="3034"/>
                  </a:lnTo>
                  <a:lnTo>
                    <a:pt x="525" y="3022"/>
                  </a:lnTo>
                  <a:lnTo>
                    <a:pt x="504" y="3010"/>
                  </a:lnTo>
                  <a:lnTo>
                    <a:pt x="483" y="2998"/>
                  </a:lnTo>
                  <a:lnTo>
                    <a:pt x="462" y="2987"/>
                  </a:lnTo>
                  <a:lnTo>
                    <a:pt x="441" y="2975"/>
                  </a:lnTo>
                  <a:lnTo>
                    <a:pt x="420" y="2963"/>
                  </a:lnTo>
                  <a:lnTo>
                    <a:pt x="399" y="2952"/>
                  </a:lnTo>
                  <a:lnTo>
                    <a:pt x="398" y="2914"/>
                  </a:lnTo>
                  <a:lnTo>
                    <a:pt x="396" y="2877"/>
                  </a:lnTo>
                  <a:lnTo>
                    <a:pt x="395" y="2839"/>
                  </a:lnTo>
                  <a:lnTo>
                    <a:pt x="394" y="2801"/>
                  </a:lnTo>
                  <a:lnTo>
                    <a:pt x="393" y="2763"/>
                  </a:lnTo>
                  <a:lnTo>
                    <a:pt x="392" y="2726"/>
                  </a:lnTo>
                  <a:lnTo>
                    <a:pt x="390" y="2687"/>
                  </a:lnTo>
                  <a:lnTo>
                    <a:pt x="389" y="2649"/>
                  </a:lnTo>
                  <a:lnTo>
                    <a:pt x="350" y="2625"/>
                  </a:lnTo>
                  <a:lnTo>
                    <a:pt x="311" y="2601"/>
                  </a:lnTo>
                  <a:lnTo>
                    <a:pt x="272" y="2577"/>
                  </a:lnTo>
                  <a:lnTo>
                    <a:pt x="234" y="2553"/>
                  </a:lnTo>
                  <a:lnTo>
                    <a:pt x="247" y="2520"/>
                  </a:lnTo>
                  <a:lnTo>
                    <a:pt x="260" y="2487"/>
                  </a:lnTo>
                  <a:lnTo>
                    <a:pt x="272" y="2454"/>
                  </a:lnTo>
                  <a:lnTo>
                    <a:pt x="286" y="2421"/>
                  </a:lnTo>
                  <a:lnTo>
                    <a:pt x="299" y="2388"/>
                  </a:lnTo>
                  <a:lnTo>
                    <a:pt x="311" y="2355"/>
                  </a:lnTo>
                  <a:lnTo>
                    <a:pt x="325" y="2321"/>
                  </a:lnTo>
                  <a:lnTo>
                    <a:pt x="337" y="2289"/>
                  </a:lnTo>
                  <a:lnTo>
                    <a:pt x="315" y="2301"/>
                  </a:lnTo>
                  <a:lnTo>
                    <a:pt x="293" y="2314"/>
                  </a:lnTo>
                  <a:lnTo>
                    <a:pt x="271" y="2326"/>
                  </a:lnTo>
                  <a:lnTo>
                    <a:pt x="249" y="2338"/>
                  </a:lnTo>
                  <a:lnTo>
                    <a:pt x="227" y="2351"/>
                  </a:lnTo>
                  <a:lnTo>
                    <a:pt x="205" y="2363"/>
                  </a:lnTo>
                  <a:lnTo>
                    <a:pt x="183" y="2376"/>
                  </a:lnTo>
                  <a:lnTo>
                    <a:pt x="162" y="2388"/>
                  </a:lnTo>
                  <a:lnTo>
                    <a:pt x="148" y="2358"/>
                  </a:lnTo>
                  <a:lnTo>
                    <a:pt x="134" y="2329"/>
                  </a:lnTo>
                  <a:lnTo>
                    <a:pt x="120" y="2298"/>
                  </a:lnTo>
                  <a:lnTo>
                    <a:pt x="107" y="2268"/>
                  </a:lnTo>
                  <a:lnTo>
                    <a:pt x="133" y="2210"/>
                  </a:lnTo>
                  <a:lnTo>
                    <a:pt x="160" y="2153"/>
                  </a:lnTo>
                  <a:lnTo>
                    <a:pt x="186" y="2095"/>
                  </a:lnTo>
                  <a:lnTo>
                    <a:pt x="214" y="2037"/>
                  </a:lnTo>
                  <a:lnTo>
                    <a:pt x="240" y="1980"/>
                  </a:lnTo>
                  <a:lnTo>
                    <a:pt x="267" y="1922"/>
                  </a:lnTo>
                  <a:lnTo>
                    <a:pt x="293" y="1865"/>
                  </a:lnTo>
                  <a:lnTo>
                    <a:pt x="319" y="1808"/>
                  </a:lnTo>
                  <a:lnTo>
                    <a:pt x="347" y="1808"/>
                  </a:lnTo>
                  <a:lnTo>
                    <a:pt x="373" y="1809"/>
                  </a:lnTo>
                  <a:lnTo>
                    <a:pt x="400" y="1810"/>
                  </a:lnTo>
                  <a:lnTo>
                    <a:pt x="426" y="1811"/>
                  </a:lnTo>
                  <a:lnTo>
                    <a:pt x="454" y="1812"/>
                  </a:lnTo>
                  <a:lnTo>
                    <a:pt x="480" y="1812"/>
                  </a:lnTo>
                  <a:lnTo>
                    <a:pt x="506" y="1813"/>
                  </a:lnTo>
                  <a:lnTo>
                    <a:pt x="533" y="1814"/>
                  </a:lnTo>
                  <a:lnTo>
                    <a:pt x="556" y="1843"/>
                  </a:lnTo>
                  <a:lnTo>
                    <a:pt x="579" y="1873"/>
                  </a:lnTo>
                  <a:lnTo>
                    <a:pt x="602" y="1902"/>
                  </a:lnTo>
                  <a:lnTo>
                    <a:pt x="625" y="1931"/>
                  </a:lnTo>
                  <a:lnTo>
                    <a:pt x="616" y="1952"/>
                  </a:lnTo>
                  <a:lnTo>
                    <a:pt x="606" y="1974"/>
                  </a:lnTo>
                  <a:lnTo>
                    <a:pt x="595" y="1995"/>
                  </a:lnTo>
                  <a:lnTo>
                    <a:pt x="585" y="2017"/>
                  </a:lnTo>
                  <a:lnTo>
                    <a:pt x="597" y="2051"/>
                  </a:lnTo>
                  <a:lnTo>
                    <a:pt x="609" y="2084"/>
                  </a:lnTo>
                  <a:lnTo>
                    <a:pt x="621" y="2118"/>
                  </a:lnTo>
                  <a:lnTo>
                    <a:pt x="633" y="2151"/>
                  </a:lnTo>
                  <a:lnTo>
                    <a:pt x="641" y="2111"/>
                  </a:lnTo>
                  <a:lnTo>
                    <a:pt x="650" y="2071"/>
                  </a:lnTo>
                  <a:lnTo>
                    <a:pt x="657" y="2030"/>
                  </a:lnTo>
                  <a:lnTo>
                    <a:pt x="665" y="1989"/>
                  </a:lnTo>
                  <a:lnTo>
                    <a:pt x="674" y="1949"/>
                  </a:lnTo>
                  <a:lnTo>
                    <a:pt x="682" y="1908"/>
                  </a:lnTo>
                  <a:lnTo>
                    <a:pt x="690" y="1869"/>
                  </a:lnTo>
                  <a:lnTo>
                    <a:pt x="698" y="1828"/>
                  </a:lnTo>
                  <a:lnTo>
                    <a:pt x="731" y="1810"/>
                  </a:lnTo>
                  <a:lnTo>
                    <a:pt x="765" y="1793"/>
                  </a:lnTo>
                  <a:lnTo>
                    <a:pt x="797" y="1775"/>
                  </a:lnTo>
                  <a:lnTo>
                    <a:pt x="831" y="1758"/>
                  </a:lnTo>
                  <a:lnTo>
                    <a:pt x="863" y="1740"/>
                  </a:lnTo>
                  <a:lnTo>
                    <a:pt x="897" y="1722"/>
                  </a:lnTo>
                  <a:lnTo>
                    <a:pt x="929" y="1705"/>
                  </a:lnTo>
                  <a:lnTo>
                    <a:pt x="963" y="1687"/>
                  </a:lnTo>
                  <a:lnTo>
                    <a:pt x="964" y="1658"/>
                  </a:lnTo>
                  <a:lnTo>
                    <a:pt x="965" y="1629"/>
                  </a:lnTo>
                  <a:lnTo>
                    <a:pt x="965" y="1599"/>
                  </a:lnTo>
                  <a:lnTo>
                    <a:pt x="966" y="1570"/>
                  </a:lnTo>
                  <a:lnTo>
                    <a:pt x="1021" y="1534"/>
                  </a:lnTo>
                  <a:lnTo>
                    <a:pt x="1077" y="1498"/>
                  </a:lnTo>
                  <a:lnTo>
                    <a:pt x="1133" y="1462"/>
                  </a:lnTo>
                  <a:lnTo>
                    <a:pt x="1188" y="1425"/>
                  </a:lnTo>
                  <a:lnTo>
                    <a:pt x="1244" y="1390"/>
                  </a:lnTo>
                  <a:lnTo>
                    <a:pt x="1299" y="1353"/>
                  </a:lnTo>
                  <a:lnTo>
                    <a:pt x="1355" y="1317"/>
                  </a:lnTo>
                  <a:lnTo>
                    <a:pt x="1410" y="1282"/>
                  </a:lnTo>
                  <a:lnTo>
                    <a:pt x="1433" y="1293"/>
                  </a:lnTo>
                  <a:lnTo>
                    <a:pt x="1457" y="1306"/>
                  </a:lnTo>
                  <a:lnTo>
                    <a:pt x="1481" y="1317"/>
                  </a:lnTo>
                  <a:lnTo>
                    <a:pt x="1506" y="1330"/>
                  </a:lnTo>
                  <a:lnTo>
                    <a:pt x="1514" y="1302"/>
                  </a:lnTo>
                  <a:lnTo>
                    <a:pt x="1521" y="1275"/>
                  </a:lnTo>
                  <a:lnTo>
                    <a:pt x="1530" y="1247"/>
                  </a:lnTo>
                  <a:lnTo>
                    <a:pt x="1537" y="1220"/>
                  </a:lnTo>
                  <a:lnTo>
                    <a:pt x="1554" y="1200"/>
                  </a:lnTo>
                  <a:lnTo>
                    <a:pt x="1572" y="1180"/>
                  </a:lnTo>
                  <a:lnTo>
                    <a:pt x="1588" y="1160"/>
                  </a:lnTo>
                  <a:lnTo>
                    <a:pt x="1606" y="1140"/>
                  </a:lnTo>
                  <a:lnTo>
                    <a:pt x="1577" y="1134"/>
                  </a:lnTo>
                  <a:lnTo>
                    <a:pt x="1547" y="1129"/>
                  </a:lnTo>
                  <a:lnTo>
                    <a:pt x="1518" y="1123"/>
                  </a:lnTo>
                  <a:lnTo>
                    <a:pt x="1489" y="1116"/>
                  </a:lnTo>
                  <a:lnTo>
                    <a:pt x="1521" y="1105"/>
                  </a:lnTo>
                  <a:lnTo>
                    <a:pt x="1554" y="1092"/>
                  </a:lnTo>
                  <a:lnTo>
                    <a:pt x="1586" y="1081"/>
                  </a:lnTo>
                  <a:lnTo>
                    <a:pt x="1620" y="1068"/>
                  </a:lnTo>
                  <a:lnTo>
                    <a:pt x="1649" y="1066"/>
                  </a:lnTo>
                  <a:lnTo>
                    <a:pt x="1677" y="1064"/>
                  </a:lnTo>
                  <a:lnTo>
                    <a:pt x="1707" y="1062"/>
                  </a:lnTo>
                  <a:lnTo>
                    <a:pt x="1736" y="1060"/>
                  </a:lnTo>
                  <a:lnTo>
                    <a:pt x="1765" y="1058"/>
                  </a:lnTo>
                  <a:lnTo>
                    <a:pt x="1795" y="1056"/>
                  </a:lnTo>
                  <a:lnTo>
                    <a:pt x="1824" y="1053"/>
                  </a:lnTo>
                  <a:lnTo>
                    <a:pt x="1853" y="1051"/>
                  </a:lnTo>
                  <a:lnTo>
                    <a:pt x="1836" y="1085"/>
                  </a:lnTo>
                  <a:lnTo>
                    <a:pt x="1819" y="1118"/>
                  </a:lnTo>
                  <a:lnTo>
                    <a:pt x="1802" y="1152"/>
                  </a:lnTo>
                  <a:lnTo>
                    <a:pt x="1784" y="1185"/>
                  </a:lnTo>
                  <a:lnTo>
                    <a:pt x="1805" y="1198"/>
                  </a:lnTo>
                  <a:lnTo>
                    <a:pt x="1825" y="1211"/>
                  </a:lnTo>
                  <a:lnTo>
                    <a:pt x="1846" y="1224"/>
                  </a:lnTo>
                  <a:lnTo>
                    <a:pt x="1867" y="1237"/>
                  </a:lnTo>
                  <a:lnTo>
                    <a:pt x="1883" y="1220"/>
                  </a:lnTo>
                  <a:lnTo>
                    <a:pt x="1897" y="1204"/>
                  </a:lnTo>
                  <a:lnTo>
                    <a:pt x="1913" y="1188"/>
                  </a:lnTo>
                  <a:lnTo>
                    <a:pt x="1929" y="1172"/>
                  </a:lnTo>
                  <a:lnTo>
                    <a:pt x="1917" y="1153"/>
                  </a:lnTo>
                  <a:lnTo>
                    <a:pt x="1907" y="1133"/>
                  </a:lnTo>
                  <a:lnTo>
                    <a:pt x="1895" y="1114"/>
                  </a:lnTo>
                  <a:lnTo>
                    <a:pt x="1884" y="1095"/>
                  </a:lnTo>
                  <a:lnTo>
                    <a:pt x="1895" y="1067"/>
                  </a:lnTo>
                  <a:lnTo>
                    <a:pt x="1907" y="1038"/>
                  </a:lnTo>
                  <a:lnTo>
                    <a:pt x="1917" y="1008"/>
                  </a:lnTo>
                  <a:lnTo>
                    <a:pt x="1929" y="979"/>
                  </a:lnTo>
                  <a:lnTo>
                    <a:pt x="1906" y="951"/>
                  </a:lnTo>
                  <a:lnTo>
                    <a:pt x="1883" y="922"/>
                  </a:lnTo>
                  <a:lnTo>
                    <a:pt x="1859" y="894"/>
                  </a:lnTo>
                  <a:lnTo>
                    <a:pt x="1836" y="866"/>
                  </a:lnTo>
                  <a:lnTo>
                    <a:pt x="1838" y="833"/>
                  </a:lnTo>
                  <a:lnTo>
                    <a:pt x="1840" y="802"/>
                  </a:lnTo>
                  <a:lnTo>
                    <a:pt x="1841" y="771"/>
                  </a:lnTo>
                  <a:lnTo>
                    <a:pt x="1843" y="738"/>
                  </a:lnTo>
                  <a:lnTo>
                    <a:pt x="1811" y="741"/>
                  </a:lnTo>
                  <a:lnTo>
                    <a:pt x="1781" y="745"/>
                  </a:lnTo>
                  <a:lnTo>
                    <a:pt x="1750" y="749"/>
                  </a:lnTo>
                  <a:lnTo>
                    <a:pt x="1719" y="752"/>
                  </a:lnTo>
                  <a:lnTo>
                    <a:pt x="1716" y="718"/>
                  </a:lnTo>
                  <a:lnTo>
                    <a:pt x="1714" y="685"/>
                  </a:lnTo>
                  <a:lnTo>
                    <a:pt x="1711" y="651"/>
                  </a:lnTo>
                  <a:lnTo>
                    <a:pt x="1709" y="618"/>
                  </a:lnTo>
                  <a:lnTo>
                    <a:pt x="1692" y="612"/>
                  </a:lnTo>
                  <a:lnTo>
                    <a:pt x="1674" y="608"/>
                  </a:lnTo>
                  <a:lnTo>
                    <a:pt x="1657" y="603"/>
                  </a:lnTo>
                  <a:lnTo>
                    <a:pt x="1640" y="598"/>
                  </a:lnTo>
                  <a:lnTo>
                    <a:pt x="1610" y="630"/>
                  </a:lnTo>
                  <a:lnTo>
                    <a:pt x="1582" y="663"/>
                  </a:lnTo>
                  <a:lnTo>
                    <a:pt x="1553" y="695"/>
                  </a:lnTo>
                  <a:lnTo>
                    <a:pt x="1523" y="728"/>
                  </a:lnTo>
                  <a:lnTo>
                    <a:pt x="1509" y="755"/>
                  </a:lnTo>
                  <a:lnTo>
                    <a:pt x="1494" y="781"/>
                  </a:lnTo>
                  <a:lnTo>
                    <a:pt x="1479" y="808"/>
                  </a:lnTo>
                  <a:lnTo>
                    <a:pt x="1465" y="834"/>
                  </a:lnTo>
                  <a:lnTo>
                    <a:pt x="1437" y="842"/>
                  </a:lnTo>
                  <a:lnTo>
                    <a:pt x="1410" y="848"/>
                  </a:lnTo>
                  <a:lnTo>
                    <a:pt x="1382" y="855"/>
                  </a:lnTo>
                  <a:lnTo>
                    <a:pt x="1355" y="862"/>
                  </a:lnTo>
                  <a:lnTo>
                    <a:pt x="1340" y="886"/>
                  </a:lnTo>
                  <a:lnTo>
                    <a:pt x="1325" y="910"/>
                  </a:lnTo>
                  <a:lnTo>
                    <a:pt x="1311" y="934"/>
                  </a:lnTo>
                  <a:lnTo>
                    <a:pt x="1296" y="958"/>
                  </a:lnTo>
                  <a:lnTo>
                    <a:pt x="1285" y="958"/>
                  </a:lnTo>
                  <a:lnTo>
                    <a:pt x="1276" y="958"/>
                  </a:lnTo>
                  <a:lnTo>
                    <a:pt x="1266" y="958"/>
                  </a:lnTo>
                  <a:lnTo>
                    <a:pt x="1255" y="958"/>
                  </a:lnTo>
                  <a:lnTo>
                    <a:pt x="1254" y="941"/>
                  </a:lnTo>
                  <a:lnTo>
                    <a:pt x="1253" y="924"/>
                  </a:lnTo>
                  <a:lnTo>
                    <a:pt x="1252" y="907"/>
                  </a:lnTo>
                  <a:lnTo>
                    <a:pt x="1252" y="890"/>
                  </a:lnTo>
                  <a:lnTo>
                    <a:pt x="1259" y="868"/>
                  </a:lnTo>
                  <a:lnTo>
                    <a:pt x="1267" y="847"/>
                  </a:lnTo>
                  <a:lnTo>
                    <a:pt x="1275" y="825"/>
                  </a:lnTo>
                  <a:lnTo>
                    <a:pt x="1282" y="804"/>
                  </a:lnTo>
                  <a:lnTo>
                    <a:pt x="1265" y="771"/>
                  </a:lnTo>
                  <a:lnTo>
                    <a:pt x="1247" y="738"/>
                  </a:lnTo>
                  <a:lnTo>
                    <a:pt x="1228" y="706"/>
                  </a:lnTo>
                  <a:lnTo>
                    <a:pt x="1210" y="673"/>
                  </a:lnTo>
                  <a:lnTo>
                    <a:pt x="1269" y="643"/>
                  </a:lnTo>
                  <a:lnTo>
                    <a:pt x="1326" y="612"/>
                  </a:lnTo>
                  <a:lnTo>
                    <a:pt x="1384" y="583"/>
                  </a:lnTo>
                  <a:lnTo>
                    <a:pt x="1443" y="553"/>
                  </a:lnTo>
                  <a:lnTo>
                    <a:pt x="1500" y="522"/>
                  </a:lnTo>
                  <a:lnTo>
                    <a:pt x="1558" y="493"/>
                  </a:lnTo>
                  <a:lnTo>
                    <a:pt x="1617" y="463"/>
                  </a:lnTo>
                  <a:lnTo>
                    <a:pt x="1674" y="432"/>
                  </a:lnTo>
                  <a:lnTo>
                    <a:pt x="1678" y="417"/>
                  </a:lnTo>
                  <a:lnTo>
                    <a:pt x="1683" y="403"/>
                  </a:lnTo>
                  <a:lnTo>
                    <a:pt x="1687" y="388"/>
                  </a:lnTo>
                  <a:lnTo>
                    <a:pt x="1692" y="373"/>
                  </a:lnTo>
                  <a:lnTo>
                    <a:pt x="1718" y="347"/>
                  </a:lnTo>
                  <a:lnTo>
                    <a:pt x="1744" y="321"/>
                  </a:lnTo>
                  <a:lnTo>
                    <a:pt x="1772" y="294"/>
                  </a:lnTo>
                  <a:lnTo>
                    <a:pt x="1798" y="268"/>
                  </a:lnTo>
                  <a:lnTo>
                    <a:pt x="1774" y="276"/>
                  </a:lnTo>
                  <a:lnTo>
                    <a:pt x="1750" y="283"/>
                  </a:lnTo>
                  <a:lnTo>
                    <a:pt x="1725" y="292"/>
                  </a:lnTo>
                  <a:lnTo>
                    <a:pt x="1700" y="300"/>
                  </a:lnTo>
                  <a:lnTo>
                    <a:pt x="1675" y="308"/>
                  </a:lnTo>
                  <a:lnTo>
                    <a:pt x="1651" y="316"/>
                  </a:lnTo>
                  <a:lnTo>
                    <a:pt x="1627" y="324"/>
                  </a:lnTo>
                  <a:lnTo>
                    <a:pt x="1602" y="333"/>
                  </a:lnTo>
                  <a:lnTo>
                    <a:pt x="1627" y="312"/>
                  </a:lnTo>
                  <a:lnTo>
                    <a:pt x="1652" y="292"/>
                  </a:lnTo>
                  <a:lnTo>
                    <a:pt x="1677" y="271"/>
                  </a:lnTo>
                  <a:lnTo>
                    <a:pt x="1701" y="250"/>
                  </a:lnTo>
                  <a:lnTo>
                    <a:pt x="1678" y="253"/>
                  </a:lnTo>
                  <a:lnTo>
                    <a:pt x="1655" y="255"/>
                  </a:lnTo>
                  <a:lnTo>
                    <a:pt x="1632" y="258"/>
                  </a:lnTo>
                  <a:lnTo>
                    <a:pt x="1609" y="260"/>
                  </a:lnTo>
                  <a:lnTo>
                    <a:pt x="1589" y="275"/>
                  </a:lnTo>
                  <a:lnTo>
                    <a:pt x="1569" y="290"/>
                  </a:lnTo>
                  <a:lnTo>
                    <a:pt x="1550" y="304"/>
                  </a:lnTo>
                  <a:lnTo>
                    <a:pt x="1530" y="319"/>
                  </a:lnTo>
                  <a:lnTo>
                    <a:pt x="1515" y="312"/>
                  </a:lnTo>
                  <a:lnTo>
                    <a:pt x="1500" y="305"/>
                  </a:lnTo>
                  <a:lnTo>
                    <a:pt x="1487" y="298"/>
                  </a:lnTo>
                  <a:lnTo>
                    <a:pt x="1472" y="292"/>
                  </a:lnTo>
                  <a:lnTo>
                    <a:pt x="1493" y="283"/>
                  </a:lnTo>
                  <a:lnTo>
                    <a:pt x="1516" y="276"/>
                  </a:lnTo>
                  <a:lnTo>
                    <a:pt x="1540" y="268"/>
                  </a:lnTo>
                  <a:lnTo>
                    <a:pt x="1565" y="260"/>
                  </a:lnTo>
                  <a:lnTo>
                    <a:pt x="1589" y="253"/>
                  </a:lnTo>
                  <a:lnTo>
                    <a:pt x="1613" y="245"/>
                  </a:lnTo>
                  <a:lnTo>
                    <a:pt x="1636" y="237"/>
                  </a:lnTo>
                  <a:lnTo>
                    <a:pt x="1658" y="229"/>
                  </a:lnTo>
                  <a:lnTo>
                    <a:pt x="1679" y="217"/>
                  </a:lnTo>
                  <a:lnTo>
                    <a:pt x="1699" y="208"/>
                  </a:lnTo>
                  <a:lnTo>
                    <a:pt x="1718" y="200"/>
                  </a:lnTo>
                  <a:lnTo>
                    <a:pt x="1736" y="192"/>
                  </a:lnTo>
                  <a:lnTo>
                    <a:pt x="1755" y="184"/>
                  </a:lnTo>
                  <a:lnTo>
                    <a:pt x="1774" y="175"/>
                  </a:lnTo>
                  <a:lnTo>
                    <a:pt x="1794" y="166"/>
                  </a:lnTo>
                  <a:lnTo>
                    <a:pt x="1814" y="154"/>
                  </a:lnTo>
                  <a:lnTo>
                    <a:pt x="1853" y="154"/>
                  </a:lnTo>
                  <a:lnTo>
                    <a:pt x="1892" y="152"/>
                  </a:lnTo>
                  <a:lnTo>
                    <a:pt x="1931" y="149"/>
                  </a:lnTo>
                  <a:lnTo>
                    <a:pt x="1970" y="146"/>
                  </a:lnTo>
                  <a:lnTo>
                    <a:pt x="2007" y="142"/>
                  </a:lnTo>
                  <a:lnTo>
                    <a:pt x="2046" y="139"/>
                  </a:lnTo>
                  <a:lnTo>
                    <a:pt x="2085" y="137"/>
                  </a:lnTo>
                  <a:lnTo>
                    <a:pt x="2125" y="137"/>
                  </a:lnTo>
                  <a:lnTo>
                    <a:pt x="2093" y="153"/>
                  </a:lnTo>
                  <a:lnTo>
                    <a:pt x="2061" y="171"/>
                  </a:lnTo>
                  <a:lnTo>
                    <a:pt x="2029" y="188"/>
                  </a:lnTo>
                  <a:lnTo>
                    <a:pt x="1998" y="206"/>
                  </a:lnTo>
                  <a:lnTo>
                    <a:pt x="2033" y="215"/>
                  </a:lnTo>
                  <a:lnTo>
                    <a:pt x="2068" y="225"/>
                  </a:lnTo>
                  <a:lnTo>
                    <a:pt x="2103" y="234"/>
                  </a:lnTo>
                  <a:lnTo>
                    <a:pt x="2138" y="244"/>
                  </a:lnTo>
                  <a:lnTo>
                    <a:pt x="2164" y="236"/>
                  </a:lnTo>
                  <a:lnTo>
                    <a:pt x="2189" y="230"/>
                  </a:lnTo>
                  <a:lnTo>
                    <a:pt x="2215" y="223"/>
                  </a:lnTo>
                  <a:lnTo>
                    <a:pt x="2240" y="215"/>
                  </a:lnTo>
                  <a:lnTo>
                    <a:pt x="2265" y="209"/>
                  </a:lnTo>
                  <a:lnTo>
                    <a:pt x="2290" y="202"/>
                  </a:lnTo>
                  <a:lnTo>
                    <a:pt x="2315" y="195"/>
                  </a:lnTo>
                  <a:lnTo>
                    <a:pt x="2342" y="188"/>
                  </a:lnTo>
                  <a:lnTo>
                    <a:pt x="2319" y="198"/>
                  </a:lnTo>
                  <a:lnTo>
                    <a:pt x="2294" y="209"/>
                  </a:lnTo>
                  <a:lnTo>
                    <a:pt x="2271" y="219"/>
                  </a:lnTo>
                  <a:lnTo>
                    <a:pt x="2248" y="230"/>
                  </a:lnTo>
                  <a:lnTo>
                    <a:pt x="2270" y="240"/>
                  </a:lnTo>
                  <a:lnTo>
                    <a:pt x="2291" y="252"/>
                  </a:lnTo>
                  <a:lnTo>
                    <a:pt x="2313" y="263"/>
                  </a:lnTo>
                  <a:lnTo>
                    <a:pt x="2334" y="274"/>
                  </a:lnTo>
                  <a:lnTo>
                    <a:pt x="2334" y="302"/>
                  </a:lnTo>
                  <a:lnTo>
                    <a:pt x="2333" y="329"/>
                  </a:lnTo>
                  <a:lnTo>
                    <a:pt x="2333" y="357"/>
                  </a:lnTo>
                  <a:lnTo>
                    <a:pt x="2332" y="384"/>
                  </a:lnTo>
                  <a:lnTo>
                    <a:pt x="2332" y="412"/>
                  </a:lnTo>
                  <a:lnTo>
                    <a:pt x="2332" y="439"/>
                  </a:lnTo>
                  <a:lnTo>
                    <a:pt x="2331" y="467"/>
                  </a:lnTo>
                  <a:lnTo>
                    <a:pt x="2331" y="494"/>
                  </a:lnTo>
                  <a:lnTo>
                    <a:pt x="2324" y="523"/>
                  </a:lnTo>
                  <a:lnTo>
                    <a:pt x="2318" y="553"/>
                  </a:lnTo>
                  <a:lnTo>
                    <a:pt x="2310" y="582"/>
                  </a:lnTo>
                  <a:lnTo>
                    <a:pt x="2304" y="611"/>
                  </a:lnTo>
                  <a:lnTo>
                    <a:pt x="2287" y="622"/>
                  </a:lnTo>
                  <a:lnTo>
                    <a:pt x="2270" y="631"/>
                  </a:lnTo>
                  <a:lnTo>
                    <a:pt x="2255" y="642"/>
                  </a:lnTo>
                  <a:lnTo>
                    <a:pt x="2238" y="652"/>
                  </a:lnTo>
                  <a:lnTo>
                    <a:pt x="2259" y="664"/>
                  </a:lnTo>
                  <a:lnTo>
                    <a:pt x="2280" y="674"/>
                  </a:lnTo>
                  <a:lnTo>
                    <a:pt x="2300" y="686"/>
                  </a:lnTo>
                  <a:lnTo>
                    <a:pt x="2321" y="697"/>
                  </a:lnTo>
                  <a:lnTo>
                    <a:pt x="2342" y="708"/>
                  </a:lnTo>
                  <a:lnTo>
                    <a:pt x="2362" y="719"/>
                  </a:lnTo>
                  <a:lnTo>
                    <a:pt x="2382" y="731"/>
                  </a:lnTo>
                  <a:lnTo>
                    <a:pt x="2403" y="741"/>
                  </a:lnTo>
                  <a:lnTo>
                    <a:pt x="2412" y="722"/>
                  </a:lnTo>
                  <a:lnTo>
                    <a:pt x="2420" y="702"/>
                  </a:lnTo>
                  <a:lnTo>
                    <a:pt x="2429" y="683"/>
                  </a:lnTo>
                  <a:lnTo>
                    <a:pt x="2438" y="663"/>
                  </a:lnTo>
                  <a:lnTo>
                    <a:pt x="2460" y="650"/>
                  </a:lnTo>
                  <a:lnTo>
                    <a:pt x="2482" y="636"/>
                  </a:lnTo>
                  <a:lnTo>
                    <a:pt x="2505" y="624"/>
                  </a:lnTo>
                  <a:lnTo>
                    <a:pt x="2527" y="611"/>
                  </a:lnTo>
                  <a:lnTo>
                    <a:pt x="2529" y="598"/>
                  </a:lnTo>
                  <a:lnTo>
                    <a:pt x="2532" y="585"/>
                  </a:lnTo>
                  <a:lnTo>
                    <a:pt x="2534" y="573"/>
                  </a:lnTo>
                  <a:lnTo>
                    <a:pt x="2538" y="560"/>
                  </a:lnTo>
                  <a:lnTo>
                    <a:pt x="2557" y="554"/>
                  </a:lnTo>
                  <a:lnTo>
                    <a:pt x="2578" y="547"/>
                  </a:lnTo>
                  <a:lnTo>
                    <a:pt x="2599" y="541"/>
                  </a:lnTo>
                  <a:lnTo>
                    <a:pt x="2619" y="536"/>
                  </a:lnTo>
                  <a:lnTo>
                    <a:pt x="2640" y="530"/>
                  </a:lnTo>
                  <a:lnTo>
                    <a:pt x="2661" y="523"/>
                  </a:lnTo>
                  <a:lnTo>
                    <a:pt x="2681" y="517"/>
                  </a:lnTo>
                  <a:lnTo>
                    <a:pt x="2702" y="512"/>
                  </a:lnTo>
                  <a:lnTo>
                    <a:pt x="2707" y="499"/>
                  </a:lnTo>
                  <a:lnTo>
                    <a:pt x="2713" y="488"/>
                  </a:lnTo>
                  <a:lnTo>
                    <a:pt x="2751" y="479"/>
                  </a:lnTo>
                  <a:lnTo>
                    <a:pt x="2790" y="472"/>
                  </a:lnTo>
                  <a:lnTo>
                    <a:pt x="2829" y="465"/>
                  </a:lnTo>
                  <a:lnTo>
                    <a:pt x="2868" y="456"/>
                  </a:lnTo>
                  <a:lnTo>
                    <a:pt x="2866" y="423"/>
                  </a:lnTo>
                  <a:lnTo>
                    <a:pt x="2863" y="388"/>
                  </a:lnTo>
                  <a:lnTo>
                    <a:pt x="2862" y="355"/>
                  </a:lnTo>
                  <a:lnTo>
                    <a:pt x="2860" y="321"/>
                  </a:lnTo>
                  <a:lnTo>
                    <a:pt x="2858" y="286"/>
                  </a:lnTo>
                  <a:lnTo>
                    <a:pt x="2857" y="253"/>
                  </a:lnTo>
                  <a:lnTo>
                    <a:pt x="2855" y="218"/>
                  </a:lnTo>
                  <a:lnTo>
                    <a:pt x="2854" y="185"/>
                  </a:lnTo>
                  <a:lnTo>
                    <a:pt x="2823" y="180"/>
                  </a:lnTo>
                  <a:lnTo>
                    <a:pt x="2792" y="174"/>
                  </a:lnTo>
                  <a:lnTo>
                    <a:pt x="2762" y="169"/>
                  </a:lnTo>
                  <a:lnTo>
                    <a:pt x="2731" y="164"/>
                  </a:lnTo>
                  <a:lnTo>
                    <a:pt x="2701" y="159"/>
                  </a:lnTo>
                  <a:lnTo>
                    <a:pt x="2671" y="153"/>
                  </a:lnTo>
                  <a:lnTo>
                    <a:pt x="2640" y="149"/>
                  </a:lnTo>
                  <a:lnTo>
                    <a:pt x="2610" y="144"/>
                  </a:lnTo>
                  <a:lnTo>
                    <a:pt x="2648" y="139"/>
                  </a:lnTo>
                  <a:lnTo>
                    <a:pt x="2686" y="134"/>
                  </a:lnTo>
                  <a:lnTo>
                    <a:pt x="2725" y="128"/>
                  </a:lnTo>
                  <a:lnTo>
                    <a:pt x="2764" y="123"/>
                  </a:lnTo>
                  <a:lnTo>
                    <a:pt x="2793" y="120"/>
                  </a:lnTo>
                  <a:lnTo>
                    <a:pt x="2821" y="116"/>
                  </a:lnTo>
                  <a:lnTo>
                    <a:pt x="2851" y="113"/>
                  </a:lnTo>
                  <a:lnTo>
                    <a:pt x="2879" y="109"/>
                  </a:lnTo>
                  <a:lnTo>
                    <a:pt x="2908" y="106"/>
                  </a:lnTo>
                  <a:lnTo>
                    <a:pt x="2937" y="102"/>
                  </a:lnTo>
                  <a:lnTo>
                    <a:pt x="2966" y="99"/>
                  </a:lnTo>
                  <a:lnTo>
                    <a:pt x="2994" y="96"/>
                  </a:lnTo>
                  <a:lnTo>
                    <a:pt x="2959" y="85"/>
                  </a:lnTo>
                  <a:lnTo>
                    <a:pt x="2923" y="76"/>
                  </a:lnTo>
                  <a:lnTo>
                    <a:pt x="2888" y="65"/>
                  </a:lnTo>
                  <a:lnTo>
                    <a:pt x="2852" y="56"/>
                  </a:lnTo>
                  <a:lnTo>
                    <a:pt x="2816" y="47"/>
                  </a:lnTo>
                  <a:lnTo>
                    <a:pt x="2781" y="36"/>
                  </a:lnTo>
                  <a:lnTo>
                    <a:pt x="2745" y="27"/>
                  </a:lnTo>
                  <a:lnTo>
                    <a:pt x="2709" y="16"/>
                  </a:lnTo>
                  <a:lnTo>
                    <a:pt x="2746" y="14"/>
                  </a:lnTo>
                  <a:lnTo>
                    <a:pt x="2784" y="12"/>
                  </a:lnTo>
                  <a:lnTo>
                    <a:pt x="2821" y="10"/>
                  </a:lnTo>
                  <a:lnTo>
                    <a:pt x="2858" y="8"/>
                  </a:lnTo>
                  <a:lnTo>
                    <a:pt x="2790" y="4"/>
                  </a:lnTo>
                  <a:lnTo>
                    <a:pt x="2719" y="1"/>
                  </a:lnTo>
                  <a:lnTo>
                    <a:pt x="2645" y="0"/>
                  </a:lnTo>
                  <a:lnTo>
                    <a:pt x="2570" y="3"/>
                  </a:lnTo>
                  <a:lnTo>
                    <a:pt x="2491" y="6"/>
                  </a:lnTo>
                  <a:lnTo>
                    <a:pt x="2412" y="12"/>
                  </a:lnTo>
                  <a:lnTo>
                    <a:pt x="2330" y="20"/>
                  </a:lnTo>
                  <a:lnTo>
                    <a:pt x="2246" y="32"/>
                  </a:lnTo>
                  <a:lnTo>
                    <a:pt x="2161" y="45"/>
                  </a:lnTo>
                  <a:lnTo>
                    <a:pt x="2076" y="61"/>
                  </a:lnTo>
                  <a:lnTo>
                    <a:pt x="1989" y="81"/>
                  </a:lnTo>
                  <a:lnTo>
                    <a:pt x="1899" y="103"/>
                  </a:lnTo>
                  <a:lnTo>
                    <a:pt x="1811" y="128"/>
                  </a:lnTo>
                  <a:lnTo>
                    <a:pt x="1721" y="158"/>
                  </a:lnTo>
                  <a:lnTo>
                    <a:pt x="1631" y="190"/>
                  </a:lnTo>
                  <a:lnTo>
                    <a:pt x="1541" y="226"/>
                  </a:lnTo>
                  <a:lnTo>
                    <a:pt x="1451" y="266"/>
                  </a:lnTo>
                  <a:lnTo>
                    <a:pt x="1361" y="308"/>
                  </a:lnTo>
                  <a:lnTo>
                    <a:pt x="1271" y="356"/>
                  </a:lnTo>
                  <a:lnTo>
                    <a:pt x="1181" y="407"/>
                  </a:lnTo>
                  <a:lnTo>
                    <a:pt x="1092" y="463"/>
                  </a:lnTo>
                  <a:lnTo>
                    <a:pt x="1004" y="522"/>
                  </a:lnTo>
                  <a:lnTo>
                    <a:pt x="916" y="587"/>
                  </a:lnTo>
                  <a:lnTo>
                    <a:pt x="830" y="655"/>
                  </a:lnTo>
                  <a:lnTo>
                    <a:pt x="745" y="729"/>
                  </a:lnTo>
                  <a:lnTo>
                    <a:pt x="661" y="807"/>
                  </a:lnTo>
                  <a:lnTo>
                    <a:pt x="579" y="890"/>
                  </a:lnTo>
                  <a:lnTo>
                    <a:pt x="499" y="979"/>
                  </a:lnTo>
                  <a:lnTo>
                    <a:pt x="421" y="1072"/>
                  </a:lnTo>
                  <a:lnTo>
                    <a:pt x="345" y="1171"/>
                  </a:lnTo>
                  <a:lnTo>
                    <a:pt x="271" y="1275"/>
                  </a:lnTo>
                  <a:lnTo>
                    <a:pt x="200" y="1385"/>
                  </a:lnTo>
                  <a:lnTo>
                    <a:pt x="177" y="1462"/>
                  </a:lnTo>
                  <a:lnTo>
                    <a:pt x="155" y="1540"/>
                  </a:lnTo>
                  <a:lnTo>
                    <a:pt x="133" y="1618"/>
                  </a:lnTo>
                  <a:lnTo>
                    <a:pt x="110" y="1696"/>
                  </a:lnTo>
                  <a:lnTo>
                    <a:pt x="88" y="1773"/>
                  </a:lnTo>
                  <a:lnTo>
                    <a:pt x="66" y="1851"/>
                  </a:lnTo>
                  <a:lnTo>
                    <a:pt x="43" y="1929"/>
                  </a:lnTo>
                  <a:lnTo>
                    <a:pt x="21" y="2007"/>
                  </a:lnTo>
                  <a:lnTo>
                    <a:pt x="19" y="2044"/>
                  </a:lnTo>
                  <a:lnTo>
                    <a:pt x="16" y="2080"/>
                  </a:lnTo>
                  <a:lnTo>
                    <a:pt x="14" y="2118"/>
                  </a:lnTo>
                  <a:lnTo>
                    <a:pt x="10" y="2155"/>
                  </a:lnTo>
                  <a:lnTo>
                    <a:pt x="8" y="2191"/>
                  </a:lnTo>
                  <a:lnTo>
                    <a:pt x="5" y="2228"/>
                  </a:lnTo>
                  <a:lnTo>
                    <a:pt x="3" y="2266"/>
                  </a:lnTo>
                  <a:lnTo>
                    <a:pt x="0" y="2302"/>
                  </a:lnTo>
                  <a:lnTo>
                    <a:pt x="17" y="2323"/>
                  </a:lnTo>
                  <a:lnTo>
                    <a:pt x="32" y="2344"/>
                  </a:lnTo>
                  <a:lnTo>
                    <a:pt x="49" y="2365"/>
                  </a:lnTo>
                  <a:lnTo>
                    <a:pt x="66" y="2386"/>
                  </a:lnTo>
                  <a:lnTo>
                    <a:pt x="82" y="2407"/>
                  </a:lnTo>
                  <a:lnTo>
                    <a:pt x="98" y="2429"/>
                  </a:lnTo>
                  <a:lnTo>
                    <a:pt x="114" y="2450"/>
                  </a:lnTo>
                  <a:lnTo>
                    <a:pt x="131" y="2471"/>
                  </a:lnTo>
                  <a:lnTo>
                    <a:pt x="133" y="2491"/>
                  </a:lnTo>
                  <a:lnTo>
                    <a:pt x="136" y="2512"/>
                  </a:lnTo>
                  <a:lnTo>
                    <a:pt x="138" y="2533"/>
                  </a:lnTo>
                  <a:lnTo>
                    <a:pt x="141" y="2553"/>
                  </a:lnTo>
                  <a:lnTo>
                    <a:pt x="160" y="2583"/>
                  </a:lnTo>
                  <a:lnTo>
                    <a:pt x="180" y="2614"/>
                  </a:lnTo>
                  <a:lnTo>
                    <a:pt x="199" y="2644"/>
                  </a:lnTo>
                  <a:lnTo>
                    <a:pt x="219" y="2673"/>
                  </a:lnTo>
                  <a:lnTo>
                    <a:pt x="238" y="2704"/>
                  </a:lnTo>
                  <a:lnTo>
                    <a:pt x="258" y="2734"/>
                  </a:lnTo>
                  <a:lnTo>
                    <a:pt x="277" y="2763"/>
                  </a:lnTo>
                  <a:lnTo>
                    <a:pt x="295" y="2794"/>
                  </a:lnTo>
                  <a:lnTo>
                    <a:pt x="301" y="2824"/>
                  </a:lnTo>
                  <a:lnTo>
                    <a:pt x="306" y="2855"/>
                  </a:lnTo>
                  <a:lnTo>
                    <a:pt x="311" y="2884"/>
                  </a:lnTo>
                  <a:lnTo>
                    <a:pt x="316" y="2914"/>
                  </a:lnTo>
                  <a:lnTo>
                    <a:pt x="333" y="2934"/>
                  </a:lnTo>
                  <a:lnTo>
                    <a:pt x="350" y="2955"/>
                  </a:lnTo>
                  <a:lnTo>
                    <a:pt x="367" y="2975"/>
                  </a:lnTo>
                  <a:lnTo>
                    <a:pt x="383" y="2995"/>
                  </a:lnTo>
                  <a:lnTo>
                    <a:pt x="400" y="3015"/>
                  </a:lnTo>
                  <a:lnTo>
                    <a:pt x="417" y="3036"/>
                  </a:lnTo>
                  <a:lnTo>
                    <a:pt x="434" y="3056"/>
                  </a:lnTo>
                  <a:lnTo>
                    <a:pt x="450" y="3076"/>
                  </a:lnTo>
                  <a:lnTo>
                    <a:pt x="465" y="3068"/>
                  </a:lnTo>
                  <a:lnTo>
                    <a:pt x="480" y="3060"/>
                  </a:lnTo>
                  <a:lnTo>
                    <a:pt x="494" y="3053"/>
                  </a:lnTo>
                  <a:lnTo>
                    <a:pt x="509" y="3045"/>
                  </a:lnTo>
                  <a:lnTo>
                    <a:pt x="511" y="3057"/>
                  </a:lnTo>
                  <a:lnTo>
                    <a:pt x="516" y="3086"/>
                  </a:lnTo>
                  <a:lnTo>
                    <a:pt x="524" y="3129"/>
                  </a:lnTo>
                  <a:lnTo>
                    <a:pt x="532" y="3179"/>
                  </a:lnTo>
                  <a:lnTo>
                    <a:pt x="541" y="3230"/>
                  </a:lnTo>
                  <a:lnTo>
                    <a:pt x="548" y="3276"/>
                  </a:lnTo>
                  <a:lnTo>
                    <a:pt x="553" y="3309"/>
                  </a:lnTo>
                  <a:lnTo>
                    <a:pt x="554" y="3327"/>
                  </a:lnTo>
                  <a:lnTo>
                    <a:pt x="547" y="3346"/>
                  </a:lnTo>
                  <a:lnTo>
                    <a:pt x="531" y="3388"/>
                  </a:lnTo>
                  <a:lnTo>
                    <a:pt x="510" y="3443"/>
                  </a:lnTo>
                  <a:lnTo>
                    <a:pt x="485" y="3505"/>
                  </a:lnTo>
                  <a:lnTo>
                    <a:pt x="461" y="3566"/>
                  </a:lnTo>
                  <a:lnTo>
                    <a:pt x="440" y="3619"/>
                  </a:lnTo>
                  <a:lnTo>
                    <a:pt x="425" y="3656"/>
                  </a:lnTo>
                  <a:lnTo>
                    <a:pt x="420" y="3671"/>
                  </a:lnTo>
                  <a:lnTo>
                    <a:pt x="451" y="3739"/>
                  </a:lnTo>
                  <a:lnTo>
                    <a:pt x="482" y="3807"/>
                  </a:lnTo>
                  <a:lnTo>
                    <a:pt x="513" y="3875"/>
                  </a:lnTo>
                  <a:lnTo>
                    <a:pt x="545" y="3944"/>
                  </a:lnTo>
                  <a:lnTo>
                    <a:pt x="576" y="4012"/>
                  </a:lnTo>
                  <a:lnTo>
                    <a:pt x="608" y="4080"/>
                  </a:lnTo>
                  <a:lnTo>
                    <a:pt x="639" y="4148"/>
                  </a:lnTo>
                  <a:lnTo>
                    <a:pt x="670" y="4217"/>
                  </a:lnTo>
                  <a:lnTo>
                    <a:pt x="707" y="4243"/>
                  </a:lnTo>
                  <a:lnTo>
                    <a:pt x="744" y="4269"/>
                  </a:lnTo>
                  <a:lnTo>
                    <a:pt x="780" y="4294"/>
                  </a:lnTo>
                  <a:lnTo>
                    <a:pt x="817" y="4320"/>
                  </a:lnTo>
                  <a:lnTo>
                    <a:pt x="853" y="4345"/>
                  </a:lnTo>
                  <a:lnTo>
                    <a:pt x="889" y="4372"/>
                  </a:lnTo>
                  <a:lnTo>
                    <a:pt x="926" y="4398"/>
                  </a:lnTo>
                  <a:lnTo>
                    <a:pt x="963" y="4423"/>
                  </a:lnTo>
                  <a:lnTo>
                    <a:pt x="979" y="4483"/>
                  </a:lnTo>
                  <a:lnTo>
                    <a:pt x="994" y="4542"/>
                  </a:lnTo>
                  <a:lnTo>
                    <a:pt x="1011" y="4602"/>
                  </a:lnTo>
                  <a:lnTo>
                    <a:pt x="1027" y="4662"/>
                  </a:lnTo>
                  <a:lnTo>
                    <a:pt x="1042" y="4722"/>
                  </a:lnTo>
                  <a:lnTo>
                    <a:pt x="1058" y="4781"/>
                  </a:lnTo>
                  <a:lnTo>
                    <a:pt x="1074" y="4841"/>
                  </a:lnTo>
                  <a:lnTo>
                    <a:pt x="1090" y="4901"/>
                  </a:lnTo>
                  <a:lnTo>
                    <a:pt x="1116" y="4953"/>
                  </a:lnTo>
                  <a:lnTo>
                    <a:pt x="1142" y="5006"/>
                  </a:lnTo>
                  <a:lnTo>
                    <a:pt x="1168" y="5057"/>
                  </a:lnTo>
                  <a:lnTo>
                    <a:pt x="1194" y="5109"/>
                  </a:lnTo>
                  <a:lnTo>
                    <a:pt x="1221" y="5161"/>
                  </a:lnTo>
                  <a:lnTo>
                    <a:pt x="1247" y="5213"/>
                  </a:lnTo>
                  <a:lnTo>
                    <a:pt x="1274" y="5265"/>
                  </a:lnTo>
                  <a:lnTo>
                    <a:pt x="1300" y="5317"/>
                  </a:lnTo>
                  <a:lnTo>
                    <a:pt x="1342" y="5351"/>
                  </a:lnTo>
                  <a:lnTo>
                    <a:pt x="1385" y="5386"/>
                  </a:lnTo>
                  <a:lnTo>
                    <a:pt x="1429" y="5422"/>
                  </a:lnTo>
                  <a:lnTo>
                    <a:pt x="1473" y="5457"/>
                  </a:lnTo>
                  <a:lnTo>
                    <a:pt x="1517" y="5493"/>
                  </a:lnTo>
                  <a:lnTo>
                    <a:pt x="1561" y="5528"/>
                  </a:lnTo>
                  <a:lnTo>
                    <a:pt x="1604" y="5564"/>
                  </a:lnTo>
                  <a:lnTo>
                    <a:pt x="1647" y="5598"/>
                  </a:lnTo>
                  <a:lnTo>
                    <a:pt x="1677" y="5608"/>
                  </a:lnTo>
                  <a:lnTo>
                    <a:pt x="1705" y="5618"/>
                  </a:lnTo>
                  <a:lnTo>
                    <a:pt x="1732" y="5628"/>
                  </a:lnTo>
                  <a:lnTo>
                    <a:pt x="1760" y="5636"/>
                  </a:lnTo>
                  <a:close/>
                  <a:moveTo>
                    <a:pt x="586" y="2319"/>
                  </a:moveTo>
                  <a:lnTo>
                    <a:pt x="528" y="2253"/>
                  </a:lnTo>
                  <a:lnTo>
                    <a:pt x="466" y="2261"/>
                  </a:lnTo>
                  <a:lnTo>
                    <a:pt x="528" y="2216"/>
                  </a:lnTo>
                  <a:lnTo>
                    <a:pt x="601" y="2269"/>
                  </a:lnTo>
                  <a:lnTo>
                    <a:pt x="586" y="2319"/>
                  </a:lnTo>
                  <a:close/>
                  <a:moveTo>
                    <a:pt x="733" y="2455"/>
                  </a:moveTo>
                  <a:lnTo>
                    <a:pt x="662" y="2416"/>
                  </a:lnTo>
                  <a:lnTo>
                    <a:pt x="642" y="2356"/>
                  </a:lnTo>
                  <a:lnTo>
                    <a:pt x="733" y="2455"/>
                  </a:lnTo>
                  <a:close/>
                  <a:moveTo>
                    <a:pt x="807" y="2553"/>
                  </a:moveTo>
                  <a:lnTo>
                    <a:pt x="877" y="2527"/>
                  </a:lnTo>
                  <a:lnTo>
                    <a:pt x="954" y="2573"/>
                  </a:lnTo>
                  <a:lnTo>
                    <a:pt x="853" y="2579"/>
                  </a:lnTo>
                  <a:lnTo>
                    <a:pt x="845" y="2575"/>
                  </a:lnTo>
                  <a:lnTo>
                    <a:pt x="831" y="2566"/>
                  </a:lnTo>
                  <a:lnTo>
                    <a:pt x="815" y="2558"/>
                  </a:lnTo>
                  <a:lnTo>
                    <a:pt x="807" y="2553"/>
                  </a:lnTo>
                  <a:close/>
                  <a:moveTo>
                    <a:pt x="1745" y="409"/>
                  </a:moveTo>
                  <a:lnTo>
                    <a:pt x="1769" y="387"/>
                  </a:lnTo>
                  <a:lnTo>
                    <a:pt x="1815" y="341"/>
                  </a:lnTo>
                  <a:lnTo>
                    <a:pt x="1859" y="295"/>
                  </a:lnTo>
                  <a:lnTo>
                    <a:pt x="1880" y="274"/>
                  </a:lnTo>
                  <a:lnTo>
                    <a:pt x="2028" y="290"/>
                  </a:lnTo>
                  <a:lnTo>
                    <a:pt x="2040" y="416"/>
                  </a:lnTo>
                  <a:lnTo>
                    <a:pt x="2005" y="446"/>
                  </a:lnTo>
                  <a:lnTo>
                    <a:pt x="2076" y="520"/>
                  </a:lnTo>
                  <a:lnTo>
                    <a:pt x="1951" y="511"/>
                  </a:lnTo>
                  <a:lnTo>
                    <a:pt x="1939" y="527"/>
                  </a:lnTo>
                  <a:lnTo>
                    <a:pt x="1914" y="564"/>
                  </a:lnTo>
                  <a:lnTo>
                    <a:pt x="1901" y="584"/>
                  </a:lnTo>
                  <a:lnTo>
                    <a:pt x="1889" y="601"/>
                  </a:lnTo>
                  <a:lnTo>
                    <a:pt x="1880" y="613"/>
                  </a:lnTo>
                  <a:lnTo>
                    <a:pt x="1875" y="618"/>
                  </a:lnTo>
                  <a:lnTo>
                    <a:pt x="1860" y="618"/>
                  </a:lnTo>
                  <a:lnTo>
                    <a:pt x="1830" y="617"/>
                  </a:lnTo>
                  <a:lnTo>
                    <a:pt x="1802" y="615"/>
                  </a:lnTo>
                  <a:lnTo>
                    <a:pt x="1789" y="614"/>
                  </a:lnTo>
                  <a:lnTo>
                    <a:pt x="1836" y="499"/>
                  </a:lnTo>
                  <a:lnTo>
                    <a:pt x="1935" y="458"/>
                  </a:lnTo>
                  <a:lnTo>
                    <a:pt x="1906" y="358"/>
                  </a:lnTo>
                  <a:lnTo>
                    <a:pt x="1745" y="413"/>
                  </a:lnTo>
                  <a:lnTo>
                    <a:pt x="1745" y="409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  <a:effectLst>
              <a:outerShdw blurRad="50800" dist="12700" dir="2700000">
                <a:srgbClr val="000000">
                  <a:alpha val="2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2359751" y="2164668"/>
              <a:ext cx="1290268" cy="2340486"/>
            </a:xfrm>
            <a:custGeom>
              <a:avLst/>
              <a:gdLst/>
              <a:ahLst/>
              <a:cxnLst/>
              <a:rect l="l" t="t" r="r" b="b"/>
              <a:pathLst>
                <a:path w="2584" h="4679" extrusionOk="0">
                  <a:moveTo>
                    <a:pt x="1544" y="4665"/>
                  </a:moveTo>
                  <a:lnTo>
                    <a:pt x="1557" y="4630"/>
                  </a:lnTo>
                  <a:lnTo>
                    <a:pt x="1571" y="4594"/>
                  </a:lnTo>
                  <a:lnTo>
                    <a:pt x="1585" y="4559"/>
                  </a:lnTo>
                  <a:lnTo>
                    <a:pt x="1598" y="4524"/>
                  </a:lnTo>
                  <a:lnTo>
                    <a:pt x="1600" y="4493"/>
                  </a:lnTo>
                  <a:lnTo>
                    <a:pt x="1601" y="4464"/>
                  </a:lnTo>
                  <a:lnTo>
                    <a:pt x="1604" y="4434"/>
                  </a:lnTo>
                  <a:lnTo>
                    <a:pt x="1606" y="4403"/>
                  </a:lnTo>
                  <a:lnTo>
                    <a:pt x="1624" y="4375"/>
                  </a:lnTo>
                  <a:lnTo>
                    <a:pt x="1644" y="4347"/>
                  </a:lnTo>
                  <a:lnTo>
                    <a:pt x="1664" y="4318"/>
                  </a:lnTo>
                  <a:lnTo>
                    <a:pt x="1684" y="4290"/>
                  </a:lnTo>
                  <a:lnTo>
                    <a:pt x="1681" y="4254"/>
                  </a:lnTo>
                  <a:lnTo>
                    <a:pt x="1678" y="4220"/>
                  </a:lnTo>
                  <a:lnTo>
                    <a:pt x="1675" y="4184"/>
                  </a:lnTo>
                  <a:lnTo>
                    <a:pt x="1673" y="4149"/>
                  </a:lnTo>
                  <a:lnTo>
                    <a:pt x="1670" y="4114"/>
                  </a:lnTo>
                  <a:lnTo>
                    <a:pt x="1666" y="4078"/>
                  </a:lnTo>
                  <a:lnTo>
                    <a:pt x="1663" y="4044"/>
                  </a:lnTo>
                  <a:lnTo>
                    <a:pt x="1660" y="4008"/>
                  </a:lnTo>
                  <a:lnTo>
                    <a:pt x="1682" y="3981"/>
                  </a:lnTo>
                  <a:lnTo>
                    <a:pt x="1704" y="3954"/>
                  </a:lnTo>
                  <a:lnTo>
                    <a:pt x="1726" y="3926"/>
                  </a:lnTo>
                  <a:lnTo>
                    <a:pt x="1748" y="3900"/>
                  </a:lnTo>
                  <a:lnTo>
                    <a:pt x="1770" y="3873"/>
                  </a:lnTo>
                  <a:lnTo>
                    <a:pt x="1792" y="3846"/>
                  </a:lnTo>
                  <a:lnTo>
                    <a:pt x="1813" y="3819"/>
                  </a:lnTo>
                  <a:lnTo>
                    <a:pt x="1835" y="3791"/>
                  </a:lnTo>
                  <a:lnTo>
                    <a:pt x="1834" y="3752"/>
                  </a:lnTo>
                  <a:lnTo>
                    <a:pt x="1832" y="3711"/>
                  </a:lnTo>
                  <a:lnTo>
                    <a:pt x="1830" y="3671"/>
                  </a:lnTo>
                  <a:lnTo>
                    <a:pt x="1829" y="3630"/>
                  </a:lnTo>
                  <a:lnTo>
                    <a:pt x="1827" y="3589"/>
                  </a:lnTo>
                  <a:lnTo>
                    <a:pt x="1826" y="3549"/>
                  </a:lnTo>
                  <a:lnTo>
                    <a:pt x="1824" y="3508"/>
                  </a:lnTo>
                  <a:lnTo>
                    <a:pt x="1821" y="3469"/>
                  </a:lnTo>
                  <a:lnTo>
                    <a:pt x="1806" y="3448"/>
                  </a:lnTo>
                  <a:lnTo>
                    <a:pt x="1790" y="3427"/>
                  </a:lnTo>
                  <a:lnTo>
                    <a:pt x="1774" y="3406"/>
                  </a:lnTo>
                  <a:lnTo>
                    <a:pt x="1759" y="3384"/>
                  </a:lnTo>
                  <a:lnTo>
                    <a:pt x="1742" y="3363"/>
                  </a:lnTo>
                  <a:lnTo>
                    <a:pt x="1726" y="3342"/>
                  </a:lnTo>
                  <a:lnTo>
                    <a:pt x="1710" y="3321"/>
                  </a:lnTo>
                  <a:lnTo>
                    <a:pt x="1695" y="3300"/>
                  </a:lnTo>
                  <a:lnTo>
                    <a:pt x="1701" y="3269"/>
                  </a:lnTo>
                  <a:lnTo>
                    <a:pt x="1708" y="3236"/>
                  </a:lnTo>
                  <a:lnTo>
                    <a:pt x="1716" y="3205"/>
                  </a:lnTo>
                  <a:lnTo>
                    <a:pt x="1722" y="3173"/>
                  </a:lnTo>
                  <a:lnTo>
                    <a:pt x="1729" y="3141"/>
                  </a:lnTo>
                  <a:lnTo>
                    <a:pt x="1736" y="3109"/>
                  </a:lnTo>
                  <a:lnTo>
                    <a:pt x="1743" y="3078"/>
                  </a:lnTo>
                  <a:lnTo>
                    <a:pt x="1749" y="3045"/>
                  </a:lnTo>
                  <a:lnTo>
                    <a:pt x="1729" y="3040"/>
                  </a:lnTo>
                  <a:lnTo>
                    <a:pt x="1710" y="3035"/>
                  </a:lnTo>
                  <a:lnTo>
                    <a:pt x="1690" y="3029"/>
                  </a:lnTo>
                  <a:lnTo>
                    <a:pt x="1671" y="3023"/>
                  </a:lnTo>
                  <a:lnTo>
                    <a:pt x="1651" y="3018"/>
                  </a:lnTo>
                  <a:lnTo>
                    <a:pt x="1631" y="3012"/>
                  </a:lnTo>
                  <a:lnTo>
                    <a:pt x="1611" y="3007"/>
                  </a:lnTo>
                  <a:lnTo>
                    <a:pt x="1591" y="3001"/>
                  </a:lnTo>
                  <a:lnTo>
                    <a:pt x="1564" y="2984"/>
                  </a:lnTo>
                  <a:lnTo>
                    <a:pt x="1536" y="2967"/>
                  </a:lnTo>
                  <a:lnTo>
                    <a:pt x="1509" y="2949"/>
                  </a:lnTo>
                  <a:lnTo>
                    <a:pt x="1481" y="2932"/>
                  </a:lnTo>
                  <a:lnTo>
                    <a:pt x="1450" y="2957"/>
                  </a:lnTo>
                  <a:lnTo>
                    <a:pt x="1418" y="2982"/>
                  </a:lnTo>
                  <a:lnTo>
                    <a:pt x="1386" y="3007"/>
                  </a:lnTo>
                  <a:lnTo>
                    <a:pt x="1354" y="3032"/>
                  </a:lnTo>
                  <a:lnTo>
                    <a:pt x="1329" y="3033"/>
                  </a:lnTo>
                  <a:lnTo>
                    <a:pt x="1304" y="3033"/>
                  </a:lnTo>
                  <a:lnTo>
                    <a:pt x="1280" y="3033"/>
                  </a:lnTo>
                  <a:lnTo>
                    <a:pt x="1255" y="3034"/>
                  </a:lnTo>
                  <a:lnTo>
                    <a:pt x="1229" y="3034"/>
                  </a:lnTo>
                  <a:lnTo>
                    <a:pt x="1204" y="3035"/>
                  </a:lnTo>
                  <a:lnTo>
                    <a:pt x="1180" y="3035"/>
                  </a:lnTo>
                  <a:lnTo>
                    <a:pt x="1155" y="3035"/>
                  </a:lnTo>
                  <a:lnTo>
                    <a:pt x="1134" y="3055"/>
                  </a:lnTo>
                  <a:lnTo>
                    <a:pt x="1113" y="3075"/>
                  </a:lnTo>
                  <a:lnTo>
                    <a:pt x="1093" y="3095"/>
                  </a:lnTo>
                  <a:lnTo>
                    <a:pt x="1072" y="3114"/>
                  </a:lnTo>
                  <a:lnTo>
                    <a:pt x="1037" y="3096"/>
                  </a:lnTo>
                  <a:lnTo>
                    <a:pt x="1000" y="3078"/>
                  </a:lnTo>
                  <a:lnTo>
                    <a:pt x="964" y="3059"/>
                  </a:lnTo>
                  <a:lnTo>
                    <a:pt x="928" y="3040"/>
                  </a:lnTo>
                  <a:lnTo>
                    <a:pt x="892" y="3022"/>
                  </a:lnTo>
                  <a:lnTo>
                    <a:pt x="855" y="3003"/>
                  </a:lnTo>
                  <a:lnTo>
                    <a:pt x="820" y="2985"/>
                  </a:lnTo>
                  <a:lnTo>
                    <a:pt x="783" y="2967"/>
                  </a:lnTo>
                  <a:lnTo>
                    <a:pt x="774" y="2943"/>
                  </a:lnTo>
                  <a:lnTo>
                    <a:pt x="763" y="2919"/>
                  </a:lnTo>
                  <a:lnTo>
                    <a:pt x="753" y="2894"/>
                  </a:lnTo>
                  <a:lnTo>
                    <a:pt x="742" y="2870"/>
                  </a:lnTo>
                  <a:lnTo>
                    <a:pt x="732" y="2846"/>
                  </a:lnTo>
                  <a:lnTo>
                    <a:pt x="721" y="2822"/>
                  </a:lnTo>
                  <a:lnTo>
                    <a:pt x="712" y="2798"/>
                  </a:lnTo>
                  <a:lnTo>
                    <a:pt x="701" y="2774"/>
                  </a:lnTo>
                  <a:lnTo>
                    <a:pt x="667" y="2747"/>
                  </a:lnTo>
                  <a:lnTo>
                    <a:pt x="632" y="2719"/>
                  </a:lnTo>
                  <a:lnTo>
                    <a:pt x="598" y="2691"/>
                  </a:lnTo>
                  <a:lnTo>
                    <a:pt x="563" y="2664"/>
                  </a:lnTo>
                  <a:lnTo>
                    <a:pt x="565" y="2620"/>
                  </a:lnTo>
                  <a:lnTo>
                    <a:pt x="566" y="2576"/>
                  </a:lnTo>
                  <a:lnTo>
                    <a:pt x="567" y="2531"/>
                  </a:lnTo>
                  <a:lnTo>
                    <a:pt x="568" y="2487"/>
                  </a:lnTo>
                  <a:lnTo>
                    <a:pt x="570" y="2443"/>
                  </a:lnTo>
                  <a:lnTo>
                    <a:pt x="571" y="2399"/>
                  </a:lnTo>
                  <a:lnTo>
                    <a:pt x="573" y="2354"/>
                  </a:lnTo>
                  <a:lnTo>
                    <a:pt x="574" y="2310"/>
                  </a:lnTo>
                  <a:lnTo>
                    <a:pt x="551" y="2285"/>
                  </a:lnTo>
                  <a:lnTo>
                    <a:pt x="527" y="2258"/>
                  </a:lnTo>
                  <a:lnTo>
                    <a:pt x="504" y="2232"/>
                  </a:lnTo>
                  <a:lnTo>
                    <a:pt x="481" y="2207"/>
                  </a:lnTo>
                  <a:lnTo>
                    <a:pt x="508" y="2168"/>
                  </a:lnTo>
                  <a:lnTo>
                    <a:pt x="534" y="2131"/>
                  </a:lnTo>
                  <a:lnTo>
                    <a:pt x="560" y="2092"/>
                  </a:lnTo>
                  <a:lnTo>
                    <a:pt x="586" y="2054"/>
                  </a:lnTo>
                  <a:lnTo>
                    <a:pt x="612" y="2015"/>
                  </a:lnTo>
                  <a:lnTo>
                    <a:pt x="639" y="1978"/>
                  </a:lnTo>
                  <a:lnTo>
                    <a:pt x="665" y="1939"/>
                  </a:lnTo>
                  <a:lnTo>
                    <a:pt x="691" y="1901"/>
                  </a:lnTo>
                  <a:lnTo>
                    <a:pt x="720" y="1874"/>
                  </a:lnTo>
                  <a:lnTo>
                    <a:pt x="750" y="1848"/>
                  </a:lnTo>
                  <a:lnTo>
                    <a:pt x="778" y="1821"/>
                  </a:lnTo>
                  <a:lnTo>
                    <a:pt x="807" y="1794"/>
                  </a:lnTo>
                  <a:lnTo>
                    <a:pt x="806" y="1763"/>
                  </a:lnTo>
                  <a:lnTo>
                    <a:pt x="804" y="1730"/>
                  </a:lnTo>
                  <a:lnTo>
                    <a:pt x="802" y="1699"/>
                  </a:lnTo>
                  <a:lnTo>
                    <a:pt x="801" y="1668"/>
                  </a:lnTo>
                  <a:lnTo>
                    <a:pt x="814" y="1644"/>
                  </a:lnTo>
                  <a:lnTo>
                    <a:pt x="826" y="1621"/>
                  </a:lnTo>
                  <a:lnTo>
                    <a:pt x="840" y="1598"/>
                  </a:lnTo>
                  <a:lnTo>
                    <a:pt x="852" y="1576"/>
                  </a:lnTo>
                  <a:lnTo>
                    <a:pt x="865" y="1553"/>
                  </a:lnTo>
                  <a:lnTo>
                    <a:pt x="878" y="1530"/>
                  </a:lnTo>
                  <a:lnTo>
                    <a:pt x="891" y="1507"/>
                  </a:lnTo>
                  <a:lnTo>
                    <a:pt x="904" y="1485"/>
                  </a:lnTo>
                  <a:lnTo>
                    <a:pt x="925" y="1486"/>
                  </a:lnTo>
                  <a:lnTo>
                    <a:pt x="944" y="1487"/>
                  </a:lnTo>
                  <a:lnTo>
                    <a:pt x="964" y="1488"/>
                  </a:lnTo>
                  <a:lnTo>
                    <a:pt x="984" y="1490"/>
                  </a:lnTo>
                  <a:lnTo>
                    <a:pt x="1005" y="1492"/>
                  </a:lnTo>
                  <a:lnTo>
                    <a:pt x="1025" y="1493"/>
                  </a:lnTo>
                  <a:lnTo>
                    <a:pt x="1045" y="1494"/>
                  </a:lnTo>
                  <a:lnTo>
                    <a:pt x="1065" y="1496"/>
                  </a:lnTo>
                  <a:lnTo>
                    <a:pt x="1094" y="1467"/>
                  </a:lnTo>
                  <a:lnTo>
                    <a:pt x="1124" y="1440"/>
                  </a:lnTo>
                  <a:lnTo>
                    <a:pt x="1153" y="1413"/>
                  </a:lnTo>
                  <a:lnTo>
                    <a:pt x="1182" y="1386"/>
                  </a:lnTo>
                  <a:lnTo>
                    <a:pt x="1209" y="1379"/>
                  </a:lnTo>
                  <a:lnTo>
                    <a:pt x="1236" y="1374"/>
                  </a:lnTo>
                  <a:lnTo>
                    <a:pt x="1262" y="1369"/>
                  </a:lnTo>
                  <a:lnTo>
                    <a:pt x="1289" y="1363"/>
                  </a:lnTo>
                  <a:lnTo>
                    <a:pt x="1315" y="1357"/>
                  </a:lnTo>
                  <a:lnTo>
                    <a:pt x="1343" y="1352"/>
                  </a:lnTo>
                  <a:lnTo>
                    <a:pt x="1369" y="1346"/>
                  </a:lnTo>
                  <a:lnTo>
                    <a:pt x="1395" y="1341"/>
                  </a:lnTo>
                  <a:lnTo>
                    <a:pt x="1413" y="1376"/>
                  </a:lnTo>
                  <a:lnTo>
                    <a:pt x="1430" y="1411"/>
                  </a:lnTo>
                  <a:lnTo>
                    <a:pt x="1447" y="1446"/>
                  </a:lnTo>
                  <a:lnTo>
                    <a:pt x="1464" y="1481"/>
                  </a:lnTo>
                  <a:lnTo>
                    <a:pt x="1484" y="1485"/>
                  </a:lnTo>
                  <a:lnTo>
                    <a:pt x="1505" y="1489"/>
                  </a:lnTo>
                  <a:lnTo>
                    <a:pt x="1525" y="1494"/>
                  </a:lnTo>
                  <a:lnTo>
                    <a:pt x="1545" y="1497"/>
                  </a:lnTo>
                  <a:lnTo>
                    <a:pt x="1565" y="1501"/>
                  </a:lnTo>
                  <a:lnTo>
                    <a:pt x="1586" y="1505"/>
                  </a:lnTo>
                  <a:lnTo>
                    <a:pt x="1606" y="1508"/>
                  </a:lnTo>
                  <a:lnTo>
                    <a:pt x="1626" y="1512"/>
                  </a:lnTo>
                  <a:lnTo>
                    <a:pt x="1663" y="1530"/>
                  </a:lnTo>
                  <a:lnTo>
                    <a:pt x="1700" y="1548"/>
                  </a:lnTo>
                  <a:lnTo>
                    <a:pt x="1737" y="1567"/>
                  </a:lnTo>
                  <a:lnTo>
                    <a:pt x="1773" y="1585"/>
                  </a:lnTo>
                  <a:lnTo>
                    <a:pt x="1771" y="1549"/>
                  </a:lnTo>
                  <a:lnTo>
                    <a:pt x="1768" y="1515"/>
                  </a:lnTo>
                  <a:lnTo>
                    <a:pt x="1766" y="1479"/>
                  </a:lnTo>
                  <a:lnTo>
                    <a:pt x="1763" y="1443"/>
                  </a:lnTo>
                  <a:lnTo>
                    <a:pt x="1791" y="1448"/>
                  </a:lnTo>
                  <a:lnTo>
                    <a:pt x="1819" y="1453"/>
                  </a:lnTo>
                  <a:lnTo>
                    <a:pt x="1847" y="1457"/>
                  </a:lnTo>
                  <a:lnTo>
                    <a:pt x="1875" y="1461"/>
                  </a:lnTo>
                  <a:lnTo>
                    <a:pt x="1903" y="1465"/>
                  </a:lnTo>
                  <a:lnTo>
                    <a:pt x="1930" y="1470"/>
                  </a:lnTo>
                  <a:lnTo>
                    <a:pt x="1959" y="1474"/>
                  </a:lnTo>
                  <a:lnTo>
                    <a:pt x="1987" y="1478"/>
                  </a:lnTo>
                  <a:lnTo>
                    <a:pt x="2008" y="1459"/>
                  </a:lnTo>
                  <a:lnTo>
                    <a:pt x="2030" y="1440"/>
                  </a:lnTo>
                  <a:lnTo>
                    <a:pt x="2051" y="1421"/>
                  </a:lnTo>
                  <a:lnTo>
                    <a:pt x="2073" y="1402"/>
                  </a:lnTo>
                  <a:lnTo>
                    <a:pt x="2059" y="1370"/>
                  </a:lnTo>
                  <a:lnTo>
                    <a:pt x="2046" y="1338"/>
                  </a:lnTo>
                  <a:lnTo>
                    <a:pt x="2033" y="1304"/>
                  </a:lnTo>
                  <a:lnTo>
                    <a:pt x="2019" y="1271"/>
                  </a:lnTo>
                  <a:lnTo>
                    <a:pt x="2006" y="1239"/>
                  </a:lnTo>
                  <a:lnTo>
                    <a:pt x="1992" y="1207"/>
                  </a:lnTo>
                  <a:lnTo>
                    <a:pt x="1980" y="1174"/>
                  </a:lnTo>
                  <a:lnTo>
                    <a:pt x="1966" y="1142"/>
                  </a:lnTo>
                  <a:lnTo>
                    <a:pt x="1940" y="1166"/>
                  </a:lnTo>
                  <a:lnTo>
                    <a:pt x="1913" y="1190"/>
                  </a:lnTo>
                  <a:lnTo>
                    <a:pt x="1886" y="1214"/>
                  </a:lnTo>
                  <a:lnTo>
                    <a:pt x="1859" y="1238"/>
                  </a:lnTo>
                  <a:lnTo>
                    <a:pt x="1834" y="1220"/>
                  </a:lnTo>
                  <a:lnTo>
                    <a:pt x="1808" y="1203"/>
                  </a:lnTo>
                  <a:lnTo>
                    <a:pt x="1783" y="1186"/>
                  </a:lnTo>
                  <a:lnTo>
                    <a:pt x="1757" y="1169"/>
                  </a:lnTo>
                  <a:lnTo>
                    <a:pt x="1736" y="1141"/>
                  </a:lnTo>
                  <a:lnTo>
                    <a:pt x="1716" y="1112"/>
                  </a:lnTo>
                  <a:lnTo>
                    <a:pt x="1695" y="1084"/>
                  </a:lnTo>
                  <a:lnTo>
                    <a:pt x="1674" y="1056"/>
                  </a:lnTo>
                  <a:lnTo>
                    <a:pt x="1670" y="1067"/>
                  </a:lnTo>
                  <a:lnTo>
                    <a:pt x="1665" y="1080"/>
                  </a:lnTo>
                  <a:lnTo>
                    <a:pt x="1661" y="1091"/>
                  </a:lnTo>
                  <a:lnTo>
                    <a:pt x="1657" y="1104"/>
                  </a:lnTo>
                  <a:lnTo>
                    <a:pt x="1675" y="1123"/>
                  </a:lnTo>
                  <a:lnTo>
                    <a:pt x="1693" y="1143"/>
                  </a:lnTo>
                  <a:lnTo>
                    <a:pt x="1710" y="1163"/>
                  </a:lnTo>
                  <a:lnTo>
                    <a:pt x="1729" y="1182"/>
                  </a:lnTo>
                  <a:lnTo>
                    <a:pt x="1726" y="1202"/>
                  </a:lnTo>
                  <a:lnTo>
                    <a:pt x="1724" y="1222"/>
                  </a:lnTo>
                  <a:lnTo>
                    <a:pt x="1721" y="1242"/>
                  </a:lnTo>
                  <a:lnTo>
                    <a:pt x="1719" y="1261"/>
                  </a:lnTo>
                  <a:lnTo>
                    <a:pt x="1689" y="1234"/>
                  </a:lnTo>
                  <a:lnTo>
                    <a:pt x="1661" y="1205"/>
                  </a:lnTo>
                  <a:lnTo>
                    <a:pt x="1632" y="1178"/>
                  </a:lnTo>
                  <a:lnTo>
                    <a:pt x="1604" y="1150"/>
                  </a:lnTo>
                  <a:lnTo>
                    <a:pt x="1574" y="1122"/>
                  </a:lnTo>
                  <a:lnTo>
                    <a:pt x="1546" y="1094"/>
                  </a:lnTo>
                  <a:lnTo>
                    <a:pt x="1517" y="1066"/>
                  </a:lnTo>
                  <a:lnTo>
                    <a:pt x="1488" y="1038"/>
                  </a:lnTo>
                  <a:lnTo>
                    <a:pt x="1458" y="1024"/>
                  </a:lnTo>
                  <a:lnTo>
                    <a:pt x="1428" y="1011"/>
                  </a:lnTo>
                  <a:lnTo>
                    <a:pt x="1397" y="997"/>
                  </a:lnTo>
                  <a:lnTo>
                    <a:pt x="1367" y="983"/>
                  </a:lnTo>
                  <a:lnTo>
                    <a:pt x="1335" y="970"/>
                  </a:lnTo>
                  <a:lnTo>
                    <a:pt x="1305" y="955"/>
                  </a:lnTo>
                  <a:lnTo>
                    <a:pt x="1275" y="941"/>
                  </a:lnTo>
                  <a:lnTo>
                    <a:pt x="1244" y="928"/>
                  </a:lnTo>
                  <a:lnTo>
                    <a:pt x="1279" y="959"/>
                  </a:lnTo>
                  <a:lnTo>
                    <a:pt x="1313" y="990"/>
                  </a:lnTo>
                  <a:lnTo>
                    <a:pt x="1347" y="1021"/>
                  </a:lnTo>
                  <a:lnTo>
                    <a:pt x="1381" y="1051"/>
                  </a:lnTo>
                  <a:lnTo>
                    <a:pt x="1414" y="1071"/>
                  </a:lnTo>
                  <a:lnTo>
                    <a:pt x="1445" y="1091"/>
                  </a:lnTo>
                  <a:lnTo>
                    <a:pt x="1477" y="1111"/>
                  </a:lnTo>
                  <a:lnTo>
                    <a:pt x="1509" y="1131"/>
                  </a:lnTo>
                  <a:lnTo>
                    <a:pt x="1508" y="1145"/>
                  </a:lnTo>
                  <a:lnTo>
                    <a:pt x="1507" y="1158"/>
                  </a:lnTo>
                  <a:lnTo>
                    <a:pt x="1506" y="1172"/>
                  </a:lnTo>
                  <a:lnTo>
                    <a:pt x="1505" y="1186"/>
                  </a:lnTo>
                  <a:lnTo>
                    <a:pt x="1512" y="1201"/>
                  </a:lnTo>
                  <a:lnTo>
                    <a:pt x="1520" y="1217"/>
                  </a:lnTo>
                  <a:lnTo>
                    <a:pt x="1526" y="1233"/>
                  </a:lnTo>
                  <a:lnTo>
                    <a:pt x="1533" y="1247"/>
                  </a:lnTo>
                  <a:lnTo>
                    <a:pt x="1524" y="1253"/>
                  </a:lnTo>
                  <a:lnTo>
                    <a:pt x="1516" y="1258"/>
                  </a:lnTo>
                  <a:lnTo>
                    <a:pt x="1507" y="1263"/>
                  </a:lnTo>
                  <a:lnTo>
                    <a:pt x="1499" y="1268"/>
                  </a:lnTo>
                  <a:lnTo>
                    <a:pt x="1486" y="1277"/>
                  </a:lnTo>
                  <a:lnTo>
                    <a:pt x="1475" y="1285"/>
                  </a:lnTo>
                  <a:lnTo>
                    <a:pt x="1462" y="1295"/>
                  </a:lnTo>
                  <a:lnTo>
                    <a:pt x="1451" y="1303"/>
                  </a:lnTo>
                  <a:lnTo>
                    <a:pt x="1438" y="1290"/>
                  </a:lnTo>
                  <a:lnTo>
                    <a:pt x="1424" y="1277"/>
                  </a:lnTo>
                  <a:lnTo>
                    <a:pt x="1412" y="1264"/>
                  </a:lnTo>
                  <a:lnTo>
                    <a:pt x="1399" y="1252"/>
                  </a:lnTo>
                  <a:lnTo>
                    <a:pt x="1413" y="1247"/>
                  </a:lnTo>
                  <a:lnTo>
                    <a:pt x="1426" y="1242"/>
                  </a:lnTo>
                  <a:lnTo>
                    <a:pt x="1440" y="1238"/>
                  </a:lnTo>
                  <a:lnTo>
                    <a:pt x="1454" y="1234"/>
                  </a:lnTo>
                  <a:lnTo>
                    <a:pt x="1466" y="1234"/>
                  </a:lnTo>
                  <a:lnTo>
                    <a:pt x="1480" y="1234"/>
                  </a:lnTo>
                  <a:lnTo>
                    <a:pt x="1492" y="1234"/>
                  </a:lnTo>
                  <a:lnTo>
                    <a:pt x="1505" y="1234"/>
                  </a:lnTo>
                  <a:lnTo>
                    <a:pt x="1484" y="1205"/>
                  </a:lnTo>
                  <a:lnTo>
                    <a:pt x="1462" y="1177"/>
                  </a:lnTo>
                  <a:lnTo>
                    <a:pt x="1441" y="1149"/>
                  </a:lnTo>
                  <a:lnTo>
                    <a:pt x="1419" y="1121"/>
                  </a:lnTo>
                  <a:lnTo>
                    <a:pt x="1380" y="1107"/>
                  </a:lnTo>
                  <a:lnTo>
                    <a:pt x="1343" y="1093"/>
                  </a:lnTo>
                  <a:lnTo>
                    <a:pt x="1304" y="1080"/>
                  </a:lnTo>
                  <a:lnTo>
                    <a:pt x="1265" y="1065"/>
                  </a:lnTo>
                  <a:lnTo>
                    <a:pt x="1242" y="1046"/>
                  </a:lnTo>
                  <a:lnTo>
                    <a:pt x="1220" y="1026"/>
                  </a:lnTo>
                  <a:lnTo>
                    <a:pt x="1198" y="1006"/>
                  </a:lnTo>
                  <a:lnTo>
                    <a:pt x="1175" y="987"/>
                  </a:lnTo>
                  <a:lnTo>
                    <a:pt x="1158" y="1009"/>
                  </a:lnTo>
                  <a:lnTo>
                    <a:pt x="1141" y="1029"/>
                  </a:lnTo>
                  <a:lnTo>
                    <a:pt x="1124" y="1051"/>
                  </a:lnTo>
                  <a:lnTo>
                    <a:pt x="1107" y="1072"/>
                  </a:lnTo>
                  <a:lnTo>
                    <a:pt x="1090" y="1077"/>
                  </a:lnTo>
                  <a:lnTo>
                    <a:pt x="1074" y="1081"/>
                  </a:lnTo>
                  <a:lnTo>
                    <a:pt x="1058" y="1085"/>
                  </a:lnTo>
                  <a:lnTo>
                    <a:pt x="1041" y="1089"/>
                  </a:lnTo>
                  <a:lnTo>
                    <a:pt x="1041" y="1123"/>
                  </a:lnTo>
                  <a:lnTo>
                    <a:pt x="1041" y="1156"/>
                  </a:lnTo>
                  <a:lnTo>
                    <a:pt x="1040" y="1190"/>
                  </a:lnTo>
                  <a:lnTo>
                    <a:pt x="1040" y="1223"/>
                  </a:lnTo>
                  <a:lnTo>
                    <a:pt x="1039" y="1257"/>
                  </a:lnTo>
                  <a:lnTo>
                    <a:pt x="1039" y="1290"/>
                  </a:lnTo>
                  <a:lnTo>
                    <a:pt x="1039" y="1324"/>
                  </a:lnTo>
                  <a:lnTo>
                    <a:pt x="1038" y="1357"/>
                  </a:lnTo>
                  <a:lnTo>
                    <a:pt x="1003" y="1382"/>
                  </a:lnTo>
                  <a:lnTo>
                    <a:pt x="970" y="1406"/>
                  </a:lnTo>
                  <a:lnTo>
                    <a:pt x="935" y="1430"/>
                  </a:lnTo>
                  <a:lnTo>
                    <a:pt x="900" y="1454"/>
                  </a:lnTo>
                  <a:lnTo>
                    <a:pt x="876" y="1445"/>
                  </a:lnTo>
                  <a:lnTo>
                    <a:pt x="851" y="1437"/>
                  </a:lnTo>
                  <a:lnTo>
                    <a:pt x="827" y="1429"/>
                  </a:lnTo>
                  <a:lnTo>
                    <a:pt x="802" y="1419"/>
                  </a:lnTo>
                  <a:lnTo>
                    <a:pt x="778" y="1411"/>
                  </a:lnTo>
                  <a:lnTo>
                    <a:pt x="754" y="1402"/>
                  </a:lnTo>
                  <a:lnTo>
                    <a:pt x="729" y="1394"/>
                  </a:lnTo>
                  <a:lnTo>
                    <a:pt x="705" y="1386"/>
                  </a:lnTo>
                  <a:lnTo>
                    <a:pt x="711" y="1352"/>
                  </a:lnTo>
                  <a:lnTo>
                    <a:pt x="717" y="1320"/>
                  </a:lnTo>
                  <a:lnTo>
                    <a:pt x="723" y="1287"/>
                  </a:lnTo>
                  <a:lnTo>
                    <a:pt x="730" y="1255"/>
                  </a:lnTo>
                  <a:lnTo>
                    <a:pt x="714" y="1217"/>
                  </a:lnTo>
                  <a:lnTo>
                    <a:pt x="698" y="1179"/>
                  </a:lnTo>
                  <a:lnTo>
                    <a:pt x="683" y="1142"/>
                  </a:lnTo>
                  <a:lnTo>
                    <a:pt x="667" y="1104"/>
                  </a:lnTo>
                  <a:lnTo>
                    <a:pt x="686" y="1099"/>
                  </a:lnTo>
                  <a:lnTo>
                    <a:pt x="705" y="1092"/>
                  </a:lnTo>
                  <a:lnTo>
                    <a:pt x="723" y="1087"/>
                  </a:lnTo>
                  <a:lnTo>
                    <a:pt x="742" y="1082"/>
                  </a:lnTo>
                  <a:lnTo>
                    <a:pt x="752" y="1080"/>
                  </a:lnTo>
                  <a:lnTo>
                    <a:pt x="762" y="1079"/>
                  </a:lnTo>
                  <a:lnTo>
                    <a:pt x="773" y="1079"/>
                  </a:lnTo>
                  <a:lnTo>
                    <a:pt x="784" y="1078"/>
                  </a:lnTo>
                  <a:lnTo>
                    <a:pt x="809" y="1080"/>
                  </a:lnTo>
                  <a:lnTo>
                    <a:pt x="834" y="1082"/>
                  </a:lnTo>
                  <a:lnTo>
                    <a:pt x="861" y="1085"/>
                  </a:lnTo>
                  <a:lnTo>
                    <a:pt x="885" y="1088"/>
                  </a:lnTo>
                  <a:lnTo>
                    <a:pt x="908" y="1089"/>
                  </a:lnTo>
                  <a:lnTo>
                    <a:pt x="928" y="1089"/>
                  </a:lnTo>
                  <a:lnTo>
                    <a:pt x="914" y="1068"/>
                  </a:lnTo>
                  <a:lnTo>
                    <a:pt x="900" y="1047"/>
                  </a:lnTo>
                  <a:lnTo>
                    <a:pt x="887" y="1026"/>
                  </a:lnTo>
                  <a:lnTo>
                    <a:pt x="873" y="1005"/>
                  </a:lnTo>
                  <a:lnTo>
                    <a:pt x="860" y="984"/>
                  </a:lnTo>
                  <a:lnTo>
                    <a:pt x="845" y="963"/>
                  </a:lnTo>
                  <a:lnTo>
                    <a:pt x="831" y="943"/>
                  </a:lnTo>
                  <a:lnTo>
                    <a:pt x="818" y="922"/>
                  </a:lnTo>
                  <a:lnTo>
                    <a:pt x="800" y="915"/>
                  </a:lnTo>
                  <a:lnTo>
                    <a:pt x="782" y="909"/>
                  </a:lnTo>
                  <a:lnTo>
                    <a:pt x="764" y="903"/>
                  </a:lnTo>
                  <a:lnTo>
                    <a:pt x="745" y="897"/>
                  </a:lnTo>
                  <a:lnTo>
                    <a:pt x="772" y="878"/>
                  </a:lnTo>
                  <a:lnTo>
                    <a:pt x="798" y="858"/>
                  </a:lnTo>
                  <a:lnTo>
                    <a:pt x="823" y="838"/>
                  </a:lnTo>
                  <a:lnTo>
                    <a:pt x="849" y="818"/>
                  </a:lnTo>
                  <a:lnTo>
                    <a:pt x="849" y="796"/>
                  </a:lnTo>
                  <a:lnTo>
                    <a:pt x="849" y="773"/>
                  </a:lnTo>
                  <a:lnTo>
                    <a:pt x="849" y="750"/>
                  </a:lnTo>
                  <a:lnTo>
                    <a:pt x="849" y="727"/>
                  </a:lnTo>
                  <a:lnTo>
                    <a:pt x="849" y="705"/>
                  </a:lnTo>
                  <a:lnTo>
                    <a:pt x="849" y="682"/>
                  </a:lnTo>
                  <a:lnTo>
                    <a:pt x="849" y="659"/>
                  </a:lnTo>
                  <a:lnTo>
                    <a:pt x="849" y="636"/>
                  </a:lnTo>
                  <a:lnTo>
                    <a:pt x="864" y="627"/>
                  </a:lnTo>
                  <a:lnTo>
                    <a:pt x="878" y="619"/>
                  </a:lnTo>
                  <a:lnTo>
                    <a:pt x="893" y="610"/>
                  </a:lnTo>
                  <a:lnTo>
                    <a:pt x="908" y="602"/>
                  </a:lnTo>
                  <a:lnTo>
                    <a:pt x="888" y="577"/>
                  </a:lnTo>
                  <a:lnTo>
                    <a:pt x="869" y="552"/>
                  </a:lnTo>
                  <a:lnTo>
                    <a:pt x="850" y="527"/>
                  </a:lnTo>
                  <a:lnTo>
                    <a:pt x="831" y="501"/>
                  </a:lnTo>
                  <a:lnTo>
                    <a:pt x="854" y="499"/>
                  </a:lnTo>
                  <a:lnTo>
                    <a:pt x="876" y="496"/>
                  </a:lnTo>
                  <a:lnTo>
                    <a:pt x="898" y="494"/>
                  </a:lnTo>
                  <a:lnTo>
                    <a:pt x="921" y="492"/>
                  </a:lnTo>
                  <a:lnTo>
                    <a:pt x="888" y="468"/>
                  </a:lnTo>
                  <a:lnTo>
                    <a:pt x="855" y="445"/>
                  </a:lnTo>
                  <a:lnTo>
                    <a:pt x="823" y="422"/>
                  </a:lnTo>
                  <a:lnTo>
                    <a:pt x="790" y="399"/>
                  </a:lnTo>
                  <a:lnTo>
                    <a:pt x="782" y="418"/>
                  </a:lnTo>
                  <a:lnTo>
                    <a:pt x="774" y="436"/>
                  </a:lnTo>
                  <a:lnTo>
                    <a:pt x="764" y="455"/>
                  </a:lnTo>
                  <a:lnTo>
                    <a:pt x="756" y="474"/>
                  </a:lnTo>
                  <a:lnTo>
                    <a:pt x="720" y="442"/>
                  </a:lnTo>
                  <a:lnTo>
                    <a:pt x="684" y="409"/>
                  </a:lnTo>
                  <a:lnTo>
                    <a:pt x="648" y="377"/>
                  </a:lnTo>
                  <a:lnTo>
                    <a:pt x="611" y="343"/>
                  </a:lnTo>
                  <a:lnTo>
                    <a:pt x="611" y="309"/>
                  </a:lnTo>
                  <a:lnTo>
                    <a:pt x="611" y="273"/>
                  </a:lnTo>
                  <a:lnTo>
                    <a:pt x="611" y="238"/>
                  </a:lnTo>
                  <a:lnTo>
                    <a:pt x="611" y="203"/>
                  </a:lnTo>
                  <a:lnTo>
                    <a:pt x="591" y="164"/>
                  </a:lnTo>
                  <a:lnTo>
                    <a:pt x="573" y="125"/>
                  </a:lnTo>
                  <a:lnTo>
                    <a:pt x="553" y="86"/>
                  </a:lnTo>
                  <a:lnTo>
                    <a:pt x="533" y="48"/>
                  </a:lnTo>
                  <a:lnTo>
                    <a:pt x="559" y="45"/>
                  </a:lnTo>
                  <a:lnTo>
                    <a:pt x="585" y="41"/>
                  </a:lnTo>
                  <a:lnTo>
                    <a:pt x="611" y="37"/>
                  </a:lnTo>
                  <a:lnTo>
                    <a:pt x="638" y="34"/>
                  </a:lnTo>
                  <a:lnTo>
                    <a:pt x="664" y="31"/>
                  </a:lnTo>
                  <a:lnTo>
                    <a:pt x="690" y="28"/>
                  </a:lnTo>
                  <a:lnTo>
                    <a:pt x="716" y="24"/>
                  </a:lnTo>
                  <a:lnTo>
                    <a:pt x="742" y="20"/>
                  </a:lnTo>
                  <a:lnTo>
                    <a:pt x="773" y="48"/>
                  </a:lnTo>
                  <a:lnTo>
                    <a:pt x="802" y="74"/>
                  </a:lnTo>
                  <a:lnTo>
                    <a:pt x="832" y="100"/>
                  </a:lnTo>
                  <a:lnTo>
                    <a:pt x="863" y="127"/>
                  </a:lnTo>
                  <a:lnTo>
                    <a:pt x="877" y="127"/>
                  </a:lnTo>
                  <a:lnTo>
                    <a:pt x="892" y="127"/>
                  </a:lnTo>
                  <a:lnTo>
                    <a:pt x="907" y="127"/>
                  </a:lnTo>
                  <a:lnTo>
                    <a:pt x="921" y="127"/>
                  </a:lnTo>
                  <a:lnTo>
                    <a:pt x="920" y="102"/>
                  </a:lnTo>
                  <a:lnTo>
                    <a:pt x="919" y="77"/>
                  </a:lnTo>
                  <a:lnTo>
                    <a:pt x="918" y="52"/>
                  </a:lnTo>
                  <a:lnTo>
                    <a:pt x="917" y="28"/>
                  </a:lnTo>
                  <a:lnTo>
                    <a:pt x="930" y="20"/>
                  </a:lnTo>
                  <a:lnTo>
                    <a:pt x="941" y="14"/>
                  </a:lnTo>
                  <a:lnTo>
                    <a:pt x="954" y="7"/>
                  </a:lnTo>
                  <a:lnTo>
                    <a:pt x="965" y="0"/>
                  </a:lnTo>
                  <a:lnTo>
                    <a:pt x="1061" y="48"/>
                  </a:lnTo>
                  <a:lnTo>
                    <a:pt x="1154" y="99"/>
                  </a:lnTo>
                  <a:lnTo>
                    <a:pt x="1243" y="152"/>
                  </a:lnTo>
                  <a:lnTo>
                    <a:pt x="1329" y="209"/>
                  </a:lnTo>
                  <a:lnTo>
                    <a:pt x="1413" y="268"/>
                  </a:lnTo>
                  <a:lnTo>
                    <a:pt x="1494" y="329"/>
                  </a:lnTo>
                  <a:lnTo>
                    <a:pt x="1571" y="391"/>
                  </a:lnTo>
                  <a:lnTo>
                    <a:pt x="1645" y="456"/>
                  </a:lnTo>
                  <a:lnTo>
                    <a:pt x="1717" y="523"/>
                  </a:lnTo>
                  <a:lnTo>
                    <a:pt x="1785" y="593"/>
                  </a:lnTo>
                  <a:lnTo>
                    <a:pt x="1851" y="664"/>
                  </a:lnTo>
                  <a:lnTo>
                    <a:pt x="1914" y="735"/>
                  </a:lnTo>
                  <a:lnTo>
                    <a:pt x="1973" y="809"/>
                  </a:lnTo>
                  <a:lnTo>
                    <a:pt x="2030" y="884"/>
                  </a:lnTo>
                  <a:lnTo>
                    <a:pt x="2084" y="960"/>
                  </a:lnTo>
                  <a:lnTo>
                    <a:pt x="2136" y="1037"/>
                  </a:lnTo>
                  <a:lnTo>
                    <a:pt x="2184" y="1115"/>
                  </a:lnTo>
                  <a:lnTo>
                    <a:pt x="2229" y="1194"/>
                  </a:lnTo>
                  <a:lnTo>
                    <a:pt x="2272" y="1274"/>
                  </a:lnTo>
                  <a:lnTo>
                    <a:pt x="2312" y="1354"/>
                  </a:lnTo>
                  <a:lnTo>
                    <a:pt x="2350" y="1435"/>
                  </a:lnTo>
                  <a:lnTo>
                    <a:pt x="2383" y="1516"/>
                  </a:lnTo>
                  <a:lnTo>
                    <a:pt x="2416" y="1597"/>
                  </a:lnTo>
                  <a:lnTo>
                    <a:pt x="2444" y="1678"/>
                  </a:lnTo>
                  <a:lnTo>
                    <a:pt x="2470" y="1760"/>
                  </a:lnTo>
                  <a:lnTo>
                    <a:pt x="2493" y="1840"/>
                  </a:lnTo>
                  <a:lnTo>
                    <a:pt x="2514" y="1922"/>
                  </a:lnTo>
                  <a:lnTo>
                    <a:pt x="2532" y="2002"/>
                  </a:lnTo>
                  <a:lnTo>
                    <a:pt x="2548" y="2082"/>
                  </a:lnTo>
                  <a:lnTo>
                    <a:pt x="2560" y="2161"/>
                  </a:lnTo>
                  <a:lnTo>
                    <a:pt x="2571" y="2240"/>
                  </a:lnTo>
                  <a:lnTo>
                    <a:pt x="2578" y="2318"/>
                  </a:lnTo>
                  <a:lnTo>
                    <a:pt x="2582" y="2389"/>
                  </a:lnTo>
                  <a:lnTo>
                    <a:pt x="2584" y="2463"/>
                  </a:lnTo>
                  <a:lnTo>
                    <a:pt x="2583" y="2538"/>
                  </a:lnTo>
                  <a:lnTo>
                    <a:pt x="2580" y="2617"/>
                  </a:lnTo>
                  <a:lnTo>
                    <a:pt x="2575" y="2696"/>
                  </a:lnTo>
                  <a:lnTo>
                    <a:pt x="2567" y="2778"/>
                  </a:lnTo>
                  <a:lnTo>
                    <a:pt x="2557" y="2861"/>
                  </a:lnTo>
                  <a:lnTo>
                    <a:pt x="2544" y="2945"/>
                  </a:lnTo>
                  <a:lnTo>
                    <a:pt x="2530" y="3030"/>
                  </a:lnTo>
                  <a:lnTo>
                    <a:pt x="2513" y="3114"/>
                  </a:lnTo>
                  <a:lnTo>
                    <a:pt x="2493" y="3200"/>
                  </a:lnTo>
                  <a:lnTo>
                    <a:pt x="2472" y="3286"/>
                  </a:lnTo>
                  <a:lnTo>
                    <a:pt x="2448" y="3372"/>
                  </a:lnTo>
                  <a:lnTo>
                    <a:pt x="2422" y="3458"/>
                  </a:lnTo>
                  <a:lnTo>
                    <a:pt x="2394" y="3543"/>
                  </a:lnTo>
                  <a:lnTo>
                    <a:pt x="2362" y="3627"/>
                  </a:lnTo>
                  <a:lnTo>
                    <a:pt x="2330" y="3711"/>
                  </a:lnTo>
                  <a:lnTo>
                    <a:pt x="2295" y="3792"/>
                  </a:lnTo>
                  <a:lnTo>
                    <a:pt x="2257" y="3873"/>
                  </a:lnTo>
                  <a:lnTo>
                    <a:pt x="2219" y="3952"/>
                  </a:lnTo>
                  <a:lnTo>
                    <a:pt x="2177" y="4028"/>
                  </a:lnTo>
                  <a:lnTo>
                    <a:pt x="2133" y="4104"/>
                  </a:lnTo>
                  <a:lnTo>
                    <a:pt x="2088" y="4176"/>
                  </a:lnTo>
                  <a:lnTo>
                    <a:pt x="2039" y="4245"/>
                  </a:lnTo>
                  <a:lnTo>
                    <a:pt x="1990" y="4312"/>
                  </a:lnTo>
                  <a:lnTo>
                    <a:pt x="1938" y="4376"/>
                  </a:lnTo>
                  <a:lnTo>
                    <a:pt x="1884" y="4436"/>
                  </a:lnTo>
                  <a:lnTo>
                    <a:pt x="1828" y="4492"/>
                  </a:lnTo>
                  <a:lnTo>
                    <a:pt x="1770" y="4546"/>
                  </a:lnTo>
                  <a:lnTo>
                    <a:pt x="1710" y="4594"/>
                  </a:lnTo>
                  <a:lnTo>
                    <a:pt x="1649" y="4639"/>
                  </a:lnTo>
                  <a:lnTo>
                    <a:pt x="1585" y="4679"/>
                  </a:lnTo>
                  <a:lnTo>
                    <a:pt x="1574" y="4675"/>
                  </a:lnTo>
                  <a:lnTo>
                    <a:pt x="1564" y="4671"/>
                  </a:lnTo>
                  <a:lnTo>
                    <a:pt x="1553" y="4668"/>
                  </a:lnTo>
                  <a:lnTo>
                    <a:pt x="1544" y="4665"/>
                  </a:lnTo>
                  <a:close/>
                  <a:moveTo>
                    <a:pt x="0" y="285"/>
                  </a:moveTo>
                  <a:lnTo>
                    <a:pt x="22" y="346"/>
                  </a:lnTo>
                  <a:lnTo>
                    <a:pt x="158" y="263"/>
                  </a:lnTo>
                  <a:lnTo>
                    <a:pt x="46" y="258"/>
                  </a:lnTo>
                  <a:lnTo>
                    <a:pt x="0" y="285"/>
                  </a:lnTo>
                  <a:close/>
                  <a:moveTo>
                    <a:pt x="490" y="638"/>
                  </a:moveTo>
                  <a:lnTo>
                    <a:pt x="507" y="699"/>
                  </a:lnTo>
                  <a:lnTo>
                    <a:pt x="496" y="755"/>
                  </a:lnTo>
                  <a:lnTo>
                    <a:pt x="563" y="704"/>
                  </a:lnTo>
                  <a:lnTo>
                    <a:pt x="490" y="638"/>
                  </a:lnTo>
                  <a:close/>
                  <a:moveTo>
                    <a:pt x="501" y="485"/>
                  </a:moveTo>
                  <a:lnTo>
                    <a:pt x="504" y="492"/>
                  </a:lnTo>
                  <a:lnTo>
                    <a:pt x="513" y="509"/>
                  </a:lnTo>
                  <a:lnTo>
                    <a:pt x="523" y="530"/>
                  </a:lnTo>
                  <a:lnTo>
                    <a:pt x="537" y="553"/>
                  </a:lnTo>
                  <a:lnTo>
                    <a:pt x="561" y="596"/>
                  </a:lnTo>
                  <a:lnTo>
                    <a:pt x="571" y="616"/>
                  </a:lnTo>
                  <a:lnTo>
                    <a:pt x="654" y="641"/>
                  </a:lnTo>
                  <a:lnTo>
                    <a:pt x="658" y="796"/>
                  </a:lnTo>
                  <a:lnTo>
                    <a:pt x="806" y="761"/>
                  </a:lnTo>
                  <a:lnTo>
                    <a:pt x="799" y="670"/>
                  </a:lnTo>
                  <a:lnTo>
                    <a:pt x="625" y="571"/>
                  </a:lnTo>
                  <a:lnTo>
                    <a:pt x="586" y="495"/>
                  </a:lnTo>
                  <a:lnTo>
                    <a:pt x="501" y="485"/>
                  </a:lnTo>
                  <a:close/>
                  <a:moveTo>
                    <a:pt x="1269" y="1227"/>
                  </a:moveTo>
                  <a:lnTo>
                    <a:pt x="1239" y="1131"/>
                  </a:lnTo>
                  <a:lnTo>
                    <a:pt x="1282" y="1187"/>
                  </a:lnTo>
                  <a:lnTo>
                    <a:pt x="1269" y="1227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  <a:effectLst>
              <a:outerShdw blurRad="50800" dist="12700" dir="2700000">
                <a:srgbClr val="000000">
                  <a:alpha val="2470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8"/>
            <p:cNvSpPr/>
            <p:nvPr/>
          </p:nvSpPr>
          <p:spPr>
            <a:xfrm rot="-225674" flipH="1">
              <a:off x="1146109" y="2020977"/>
              <a:ext cx="2082721" cy="1702509"/>
            </a:xfrm>
            <a:prstGeom prst="ellipse">
              <a:avLst/>
            </a:prstGeom>
            <a:gradFill>
              <a:gsLst>
                <a:gs pos="0">
                  <a:srgbClr val="FFFCF9">
                    <a:alpha val="31764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u="sng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881460" y="4745523"/>
              <a:ext cx="2629515" cy="349785"/>
            </a:xfrm>
            <a:prstGeom prst="ellipse">
              <a:avLst/>
            </a:prstGeom>
            <a:gradFill>
              <a:gsLst>
                <a:gs pos="0">
                  <a:srgbClr val="171717">
                    <a:alpha val="33725"/>
                  </a:srgbClr>
                </a:gs>
                <a:gs pos="66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8"/>
          <p:cNvSpPr/>
          <p:nvPr/>
        </p:nvSpPr>
        <p:spPr>
          <a:xfrm>
            <a:off x="7742384" y="783301"/>
            <a:ext cx="1039484" cy="1039484"/>
          </a:xfrm>
          <a:custGeom>
            <a:avLst/>
            <a:gdLst/>
            <a:ahLst/>
            <a:cxnLst/>
            <a:rect l="l" t="t" r="r" b="b"/>
            <a:pathLst>
              <a:path w="1143432" h="1143432" extrusionOk="0">
                <a:moveTo>
                  <a:pt x="0" y="0"/>
                </a:moveTo>
                <a:lnTo>
                  <a:pt x="1143432" y="0"/>
                </a:lnTo>
                <a:lnTo>
                  <a:pt x="1143432" y="1143432"/>
                </a:lnTo>
                <a:lnTo>
                  <a:pt x="0" y="114343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/>
          <p:nvPr/>
        </p:nvSpPr>
        <p:spPr>
          <a:xfrm>
            <a:off x="8420678" y="2641516"/>
            <a:ext cx="1039484" cy="1039484"/>
          </a:xfrm>
          <a:custGeom>
            <a:avLst/>
            <a:gdLst/>
            <a:ahLst/>
            <a:cxnLst/>
            <a:rect l="l" t="t" r="r" b="b"/>
            <a:pathLst>
              <a:path w="1143432" h="1143432" extrusionOk="0">
                <a:moveTo>
                  <a:pt x="0" y="0"/>
                </a:moveTo>
                <a:lnTo>
                  <a:pt x="1143432" y="0"/>
                </a:lnTo>
                <a:lnTo>
                  <a:pt x="1143432" y="1143432"/>
                </a:lnTo>
                <a:lnTo>
                  <a:pt x="0" y="114343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6776055" y="3836404"/>
            <a:ext cx="1039484" cy="1039484"/>
          </a:xfrm>
          <a:custGeom>
            <a:avLst/>
            <a:gdLst/>
            <a:ahLst/>
            <a:cxnLst/>
            <a:rect l="l" t="t" r="r" b="b"/>
            <a:pathLst>
              <a:path w="1143432" h="1143432" extrusionOk="0">
                <a:moveTo>
                  <a:pt x="0" y="0"/>
                </a:moveTo>
                <a:lnTo>
                  <a:pt x="1143432" y="0"/>
                </a:lnTo>
                <a:lnTo>
                  <a:pt x="1143432" y="1143432"/>
                </a:lnTo>
                <a:lnTo>
                  <a:pt x="0" y="114343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5131432" y="2641516"/>
            <a:ext cx="1039484" cy="1039484"/>
          </a:xfrm>
          <a:custGeom>
            <a:avLst/>
            <a:gdLst/>
            <a:ahLst/>
            <a:cxnLst/>
            <a:rect l="l" t="t" r="r" b="b"/>
            <a:pathLst>
              <a:path w="1143432" h="1143432" extrusionOk="0">
                <a:moveTo>
                  <a:pt x="0" y="0"/>
                </a:moveTo>
                <a:lnTo>
                  <a:pt x="1143432" y="0"/>
                </a:lnTo>
                <a:lnTo>
                  <a:pt x="1143432" y="1143432"/>
                </a:lnTo>
                <a:lnTo>
                  <a:pt x="0" y="114343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5709518" y="783301"/>
            <a:ext cx="1039484" cy="1039484"/>
          </a:xfrm>
          <a:custGeom>
            <a:avLst/>
            <a:gdLst/>
            <a:ahLst/>
            <a:cxnLst/>
            <a:rect l="l" t="t" r="r" b="b"/>
            <a:pathLst>
              <a:path w="1143432" h="1143432" extrusionOk="0">
                <a:moveTo>
                  <a:pt x="0" y="0"/>
                </a:moveTo>
                <a:lnTo>
                  <a:pt x="1143432" y="0"/>
                </a:lnTo>
                <a:lnTo>
                  <a:pt x="1143432" y="1143432"/>
                </a:lnTo>
                <a:lnTo>
                  <a:pt x="0" y="114343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2" name="Google Shape;162;p8"/>
          <p:cNvGrpSpPr/>
          <p:nvPr/>
        </p:nvGrpSpPr>
        <p:grpSpPr>
          <a:xfrm>
            <a:off x="5270380" y="776480"/>
            <a:ext cx="3897700" cy="3897700"/>
            <a:chOff x="3956042" y="1509884"/>
            <a:chExt cx="4287470" cy="4287470"/>
          </a:xfrm>
        </p:grpSpPr>
        <p:sp>
          <p:nvSpPr>
            <p:cNvPr id="163" name="Google Shape;163;p8"/>
            <p:cNvSpPr/>
            <p:nvPr/>
          </p:nvSpPr>
          <p:spPr>
            <a:xfrm>
              <a:off x="3956042" y="1509884"/>
              <a:ext cx="4287470" cy="428747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8083" y="31608"/>
                  </a:moveTo>
                  <a:cubicBezTo>
                    <a:pt x="112356" y="38844"/>
                    <a:pt x="114940" y="46952"/>
                    <a:pt x="115644" y="55327"/>
                  </a:cubicBezTo>
                  <a:lnTo>
                    <a:pt x="119790" y="55362"/>
                  </a:lnTo>
                  <a:lnTo>
                    <a:pt x="112718" y="60446"/>
                  </a:lnTo>
                  <a:lnTo>
                    <a:pt x="105230" y="55239"/>
                  </a:lnTo>
                  <a:lnTo>
                    <a:pt x="109374" y="55274"/>
                  </a:lnTo>
                  <a:cubicBezTo>
                    <a:pt x="108681" y="48037"/>
                    <a:pt x="106406" y="41041"/>
                    <a:pt x="102710" y="3478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3956042" y="1509884"/>
              <a:ext cx="4287470" cy="428747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4266" y="94038"/>
                  </a:moveTo>
                  <a:cubicBezTo>
                    <a:pt x="98358" y="101721"/>
                    <a:pt x="90553" y="107734"/>
                    <a:pt x="81617" y="111485"/>
                  </a:cubicBezTo>
                  <a:lnTo>
                    <a:pt x="82864" y="115440"/>
                  </a:lnTo>
                  <a:lnTo>
                    <a:pt x="75845" y="110282"/>
                  </a:lnTo>
                  <a:lnTo>
                    <a:pt x="78487" y="101552"/>
                  </a:lnTo>
                  <a:lnTo>
                    <a:pt x="79733" y="105505"/>
                  </a:lnTo>
                  <a:cubicBezTo>
                    <a:pt x="87451" y="102158"/>
                    <a:pt x="94191" y="96903"/>
                    <a:pt x="99319" y="9023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3956042" y="1509884"/>
              <a:ext cx="4287470" cy="428747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3217" y="113258"/>
                  </a:moveTo>
                  <a:cubicBezTo>
                    <a:pt x="33974" y="110345"/>
                    <a:pt x="25648" y="105077"/>
                    <a:pt x="19058" y="97971"/>
                  </a:cubicBezTo>
                  <a:lnTo>
                    <a:pt x="15771" y="100499"/>
                  </a:lnTo>
                  <a:lnTo>
                    <a:pt x="18208" y="92137"/>
                  </a:lnTo>
                  <a:lnTo>
                    <a:pt x="27314" y="91623"/>
                  </a:lnTo>
                  <a:lnTo>
                    <a:pt x="24028" y="94149"/>
                  </a:lnTo>
                  <a:cubicBezTo>
                    <a:pt x="29820" y="100250"/>
                    <a:pt x="37069" y="104778"/>
                    <a:pt x="45092" y="107306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3956042" y="1509884"/>
              <a:ext cx="4287470" cy="428747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162" y="60472"/>
                  </a:moveTo>
                  <a:cubicBezTo>
                    <a:pt x="4091" y="52069"/>
                    <a:pt x="5918" y="43757"/>
                    <a:pt x="9506" y="36158"/>
                  </a:cubicBezTo>
                  <a:lnTo>
                    <a:pt x="5936" y="34049"/>
                  </a:lnTo>
                  <a:lnTo>
                    <a:pt x="14604" y="33194"/>
                  </a:lnTo>
                  <a:lnTo>
                    <a:pt x="18474" y="41453"/>
                  </a:lnTo>
                  <a:lnTo>
                    <a:pt x="14905" y="39346"/>
                  </a:lnTo>
                  <a:cubicBezTo>
                    <a:pt x="11878" y="45955"/>
                    <a:pt x="10341" y="53150"/>
                    <a:pt x="10402" y="6042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3956042" y="1509884"/>
              <a:ext cx="4287470" cy="428747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3961" y="6513"/>
                  </a:moveTo>
                  <a:cubicBezTo>
                    <a:pt x="52749" y="3878"/>
                    <a:pt x="62051" y="3449"/>
                    <a:pt x="71044" y="5263"/>
                  </a:cubicBezTo>
                  <a:lnTo>
                    <a:pt x="72235" y="1292"/>
                  </a:lnTo>
                  <a:lnTo>
                    <a:pt x="75143" y="9502"/>
                  </a:lnTo>
                  <a:lnTo>
                    <a:pt x="68052" y="15239"/>
                  </a:lnTo>
                  <a:lnTo>
                    <a:pt x="69243" y="11269"/>
                  </a:lnTo>
                  <a:cubicBezTo>
                    <a:pt x="61428" y="9787"/>
                    <a:pt x="53372" y="10206"/>
                    <a:pt x="45754" y="1249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8"/>
          <p:cNvSpPr/>
          <p:nvPr/>
        </p:nvSpPr>
        <p:spPr>
          <a:xfrm>
            <a:off x="5818622" y="1070394"/>
            <a:ext cx="608533" cy="60853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8"/>
          <p:cNvSpPr/>
          <p:nvPr/>
        </p:nvSpPr>
        <p:spPr>
          <a:xfrm>
            <a:off x="8580294" y="2974667"/>
            <a:ext cx="608533" cy="60853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5281366" y="3004680"/>
            <a:ext cx="608533" cy="60853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6871039" y="4062607"/>
            <a:ext cx="652457" cy="66348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8"/>
          <p:cNvSpPr/>
          <p:nvPr/>
        </p:nvSpPr>
        <p:spPr>
          <a:xfrm>
            <a:off x="7310767" y="4403487"/>
            <a:ext cx="58248" cy="85131"/>
          </a:xfrm>
          <a:custGeom>
            <a:avLst/>
            <a:gdLst/>
            <a:ahLst/>
            <a:cxnLst/>
            <a:rect l="l" t="t" r="r" b="b"/>
            <a:pathLst>
              <a:path w="41" h="55" extrusionOk="0">
                <a:moveTo>
                  <a:pt x="20" y="4"/>
                </a:moveTo>
                <a:lnTo>
                  <a:pt x="20" y="4"/>
                </a:lnTo>
                <a:lnTo>
                  <a:pt x="17" y="1"/>
                </a:lnTo>
                <a:lnTo>
                  <a:pt x="14" y="0"/>
                </a:lnTo>
                <a:lnTo>
                  <a:pt x="8" y="0"/>
                </a:lnTo>
                <a:lnTo>
                  <a:pt x="8" y="0"/>
                </a:lnTo>
                <a:lnTo>
                  <a:pt x="4" y="1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0" y="48"/>
                </a:lnTo>
                <a:lnTo>
                  <a:pt x="0" y="48"/>
                </a:lnTo>
                <a:lnTo>
                  <a:pt x="0" y="51"/>
                </a:lnTo>
                <a:lnTo>
                  <a:pt x="2" y="53"/>
                </a:lnTo>
                <a:lnTo>
                  <a:pt x="4" y="54"/>
                </a:lnTo>
                <a:lnTo>
                  <a:pt x="8" y="55"/>
                </a:lnTo>
                <a:lnTo>
                  <a:pt x="34" y="55"/>
                </a:lnTo>
                <a:lnTo>
                  <a:pt x="34" y="55"/>
                </a:lnTo>
                <a:lnTo>
                  <a:pt x="37" y="54"/>
                </a:lnTo>
                <a:lnTo>
                  <a:pt x="39" y="53"/>
                </a:lnTo>
                <a:lnTo>
                  <a:pt x="40" y="51"/>
                </a:lnTo>
                <a:lnTo>
                  <a:pt x="41" y="48"/>
                </a:lnTo>
                <a:lnTo>
                  <a:pt x="41" y="37"/>
                </a:lnTo>
                <a:lnTo>
                  <a:pt x="41" y="37"/>
                </a:lnTo>
                <a:lnTo>
                  <a:pt x="40" y="34"/>
                </a:lnTo>
                <a:lnTo>
                  <a:pt x="20" y="4"/>
                </a:lnTo>
                <a:close/>
                <a:moveTo>
                  <a:pt x="34" y="48"/>
                </a:moveTo>
                <a:lnTo>
                  <a:pt x="8" y="48"/>
                </a:lnTo>
                <a:lnTo>
                  <a:pt x="8" y="8"/>
                </a:lnTo>
                <a:lnTo>
                  <a:pt x="14" y="8"/>
                </a:lnTo>
                <a:lnTo>
                  <a:pt x="34" y="37"/>
                </a:lnTo>
                <a:lnTo>
                  <a:pt x="34" y="48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8"/>
          <p:cNvSpPr/>
          <p:nvPr/>
        </p:nvSpPr>
        <p:spPr>
          <a:xfrm>
            <a:off x="1759727" y="3108304"/>
            <a:ext cx="2746877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Aspectos ambientais</a:t>
            </a:r>
            <a:endParaRPr sz="2000" b="1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2141951" y="3450951"/>
            <a:ext cx="241475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Definição de indicadores e processos condizentes com normas ambientais e com as metas da Prefeitura Municipal</a:t>
            </a:r>
            <a:r>
              <a:rPr lang="pt-BR" sz="14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2330465" y="981977"/>
            <a:ext cx="2557309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Aspectos sociais</a:t>
            </a:r>
            <a:endParaRPr sz="2000" b="1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2167003" y="1399780"/>
            <a:ext cx="2653608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Avaliação de possíveis impactos sociais na região que receberá o projeto e estabelecimento de metas de qualidade  que beneficiem a população atendida</a:t>
            </a: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7" name="Google Shape;177;p8"/>
          <p:cNvGrpSpPr/>
          <p:nvPr/>
        </p:nvGrpSpPr>
        <p:grpSpPr>
          <a:xfrm>
            <a:off x="5242930" y="4889049"/>
            <a:ext cx="4050632" cy="1227770"/>
            <a:chOff x="3955248" y="5529758"/>
            <a:chExt cx="4050632" cy="1227770"/>
          </a:xfrm>
        </p:grpSpPr>
        <p:sp>
          <p:nvSpPr>
            <p:cNvPr id="178" name="Google Shape;178;p8"/>
            <p:cNvSpPr/>
            <p:nvPr/>
          </p:nvSpPr>
          <p:spPr>
            <a:xfrm>
              <a:off x="3973250" y="5529758"/>
              <a:ext cx="3995802" cy="3385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>
                  <a:solidFill>
                    <a:srgbClr val="179DE0"/>
                  </a:solidFill>
                  <a:latin typeface="Calibri"/>
                  <a:ea typeface="Calibri"/>
                  <a:cs typeface="Calibri"/>
                  <a:sym typeface="Calibri"/>
                </a:rPr>
                <a:t>Aspectos jurídicos-institucionais</a:t>
              </a:r>
              <a:endParaRPr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3955248" y="6018864"/>
              <a:ext cx="4050632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Análise das leis e condições institucionais, adequação do projeto à regulamentação e preparação de documentos para licitação e contratação.  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" name="Google Shape;180;p8"/>
          <p:cNvSpPr/>
          <p:nvPr/>
        </p:nvSpPr>
        <p:spPr>
          <a:xfrm>
            <a:off x="9713300" y="3033148"/>
            <a:ext cx="2481501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179DE0"/>
                </a:solidFill>
                <a:latin typeface="Bebas Neue"/>
                <a:ea typeface="Bebas Neue"/>
                <a:cs typeface="Bebas Neue"/>
                <a:sym typeface="Bebas Neue"/>
              </a:rPr>
              <a:t>Aspectos técnicos</a:t>
            </a:r>
            <a:endParaRPr sz="2000">
              <a:solidFill>
                <a:srgbClr val="179DE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9783857" y="3450951"/>
            <a:ext cx="2226242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Avaliar infraestrutura e tecnologias mais eficientes para atender a população e condizentes com o modelo econômico.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9460162" y="981977"/>
            <a:ext cx="2410018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Modelo econômico</a:t>
            </a:r>
            <a:endParaRPr sz="2000" b="1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9460161" y="1399780"/>
            <a:ext cx="2549927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Desenvolver modelo capaz de atrair investimentos privados e, ao mesmo tempo, assegurar tarifas competitivas  e justas para o cidadão.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8663008" y="3059185"/>
            <a:ext cx="475156" cy="423823"/>
          </a:xfrm>
          <a:custGeom>
            <a:avLst/>
            <a:gdLst/>
            <a:ahLst/>
            <a:cxnLst/>
            <a:rect l="l" t="t" r="r" b="b"/>
            <a:pathLst>
              <a:path w="348" h="288" extrusionOk="0">
                <a:moveTo>
                  <a:pt x="173" y="196"/>
                </a:moveTo>
                <a:lnTo>
                  <a:pt x="160" y="194"/>
                </a:lnTo>
                <a:lnTo>
                  <a:pt x="150" y="192"/>
                </a:lnTo>
                <a:lnTo>
                  <a:pt x="138" y="188"/>
                </a:lnTo>
                <a:lnTo>
                  <a:pt x="128" y="180"/>
                </a:lnTo>
                <a:lnTo>
                  <a:pt x="121" y="174"/>
                </a:lnTo>
                <a:lnTo>
                  <a:pt x="116" y="164"/>
                </a:lnTo>
                <a:lnTo>
                  <a:pt x="111" y="153"/>
                </a:lnTo>
                <a:lnTo>
                  <a:pt x="111" y="143"/>
                </a:lnTo>
                <a:lnTo>
                  <a:pt x="111" y="133"/>
                </a:lnTo>
                <a:lnTo>
                  <a:pt x="116" y="123"/>
                </a:lnTo>
                <a:lnTo>
                  <a:pt x="121" y="114"/>
                </a:lnTo>
                <a:lnTo>
                  <a:pt x="128" y="106"/>
                </a:lnTo>
                <a:lnTo>
                  <a:pt x="138" y="100"/>
                </a:lnTo>
                <a:lnTo>
                  <a:pt x="150" y="96"/>
                </a:lnTo>
                <a:lnTo>
                  <a:pt x="160" y="92"/>
                </a:lnTo>
                <a:lnTo>
                  <a:pt x="173" y="92"/>
                </a:lnTo>
                <a:lnTo>
                  <a:pt x="188" y="92"/>
                </a:lnTo>
                <a:lnTo>
                  <a:pt x="197" y="96"/>
                </a:lnTo>
                <a:lnTo>
                  <a:pt x="210" y="100"/>
                </a:lnTo>
                <a:lnTo>
                  <a:pt x="220" y="106"/>
                </a:lnTo>
                <a:lnTo>
                  <a:pt x="227" y="114"/>
                </a:lnTo>
                <a:lnTo>
                  <a:pt x="232" y="123"/>
                </a:lnTo>
                <a:lnTo>
                  <a:pt x="237" y="133"/>
                </a:lnTo>
                <a:lnTo>
                  <a:pt x="237" y="143"/>
                </a:lnTo>
                <a:lnTo>
                  <a:pt x="237" y="153"/>
                </a:lnTo>
                <a:lnTo>
                  <a:pt x="232" y="164"/>
                </a:lnTo>
                <a:lnTo>
                  <a:pt x="227" y="174"/>
                </a:lnTo>
                <a:lnTo>
                  <a:pt x="220" y="180"/>
                </a:lnTo>
                <a:lnTo>
                  <a:pt x="210" y="188"/>
                </a:lnTo>
                <a:lnTo>
                  <a:pt x="197" y="192"/>
                </a:lnTo>
                <a:lnTo>
                  <a:pt x="188" y="194"/>
                </a:lnTo>
                <a:lnTo>
                  <a:pt x="173" y="196"/>
                </a:lnTo>
                <a:close/>
                <a:moveTo>
                  <a:pt x="173" y="77"/>
                </a:moveTo>
                <a:lnTo>
                  <a:pt x="158" y="79"/>
                </a:lnTo>
                <a:lnTo>
                  <a:pt x="143" y="84"/>
                </a:lnTo>
                <a:lnTo>
                  <a:pt x="131" y="90"/>
                </a:lnTo>
                <a:lnTo>
                  <a:pt x="118" y="98"/>
                </a:lnTo>
                <a:lnTo>
                  <a:pt x="108" y="106"/>
                </a:lnTo>
                <a:lnTo>
                  <a:pt x="101" y="118"/>
                </a:lnTo>
                <a:lnTo>
                  <a:pt x="96" y="131"/>
                </a:lnTo>
                <a:lnTo>
                  <a:pt x="94" y="143"/>
                </a:lnTo>
                <a:lnTo>
                  <a:pt x="96" y="157"/>
                </a:lnTo>
                <a:lnTo>
                  <a:pt x="101" y="170"/>
                </a:lnTo>
                <a:lnTo>
                  <a:pt x="108" y="180"/>
                </a:lnTo>
                <a:lnTo>
                  <a:pt x="118" y="190"/>
                </a:lnTo>
                <a:lnTo>
                  <a:pt x="131" y="198"/>
                </a:lnTo>
                <a:lnTo>
                  <a:pt x="143" y="204"/>
                </a:lnTo>
                <a:lnTo>
                  <a:pt x="158" y="209"/>
                </a:lnTo>
                <a:lnTo>
                  <a:pt x="173" y="209"/>
                </a:lnTo>
                <a:lnTo>
                  <a:pt x="190" y="209"/>
                </a:lnTo>
                <a:lnTo>
                  <a:pt x="205" y="204"/>
                </a:lnTo>
                <a:lnTo>
                  <a:pt x="217" y="198"/>
                </a:lnTo>
                <a:lnTo>
                  <a:pt x="230" y="190"/>
                </a:lnTo>
                <a:lnTo>
                  <a:pt x="239" y="180"/>
                </a:lnTo>
                <a:lnTo>
                  <a:pt x="247" y="170"/>
                </a:lnTo>
                <a:lnTo>
                  <a:pt x="252" y="157"/>
                </a:lnTo>
                <a:lnTo>
                  <a:pt x="254" y="143"/>
                </a:lnTo>
                <a:lnTo>
                  <a:pt x="252" y="131"/>
                </a:lnTo>
                <a:lnTo>
                  <a:pt x="247" y="118"/>
                </a:lnTo>
                <a:lnTo>
                  <a:pt x="239" y="106"/>
                </a:lnTo>
                <a:lnTo>
                  <a:pt x="230" y="98"/>
                </a:lnTo>
                <a:lnTo>
                  <a:pt x="217" y="90"/>
                </a:lnTo>
                <a:lnTo>
                  <a:pt x="205" y="84"/>
                </a:lnTo>
                <a:lnTo>
                  <a:pt x="190" y="79"/>
                </a:lnTo>
                <a:lnTo>
                  <a:pt x="173" y="77"/>
                </a:lnTo>
                <a:close/>
                <a:moveTo>
                  <a:pt x="333" y="159"/>
                </a:moveTo>
                <a:lnTo>
                  <a:pt x="333" y="159"/>
                </a:lnTo>
                <a:lnTo>
                  <a:pt x="333" y="159"/>
                </a:lnTo>
                <a:lnTo>
                  <a:pt x="316" y="164"/>
                </a:lnTo>
                <a:lnTo>
                  <a:pt x="309" y="166"/>
                </a:lnTo>
                <a:lnTo>
                  <a:pt x="304" y="172"/>
                </a:lnTo>
                <a:lnTo>
                  <a:pt x="299" y="186"/>
                </a:lnTo>
                <a:lnTo>
                  <a:pt x="291" y="200"/>
                </a:lnTo>
                <a:lnTo>
                  <a:pt x="289" y="207"/>
                </a:lnTo>
                <a:lnTo>
                  <a:pt x="291" y="213"/>
                </a:lnTo>
                <a:lnTo>
                  <a:pt x="299" y="225"/>
                </a:lnTo>
                <a:lnTo>
                  <a:pt x="272" y="248"/>
                </a:lnTo>
                <a:lnTo>
                  <a:pt x="272" y="248"/>
                </a:lnTo>
                <a:lnTo>
                  <a:pt x="272" y="248"/>
                </a:lnTo>
                <a:lnTo>
                  <a:pt x="257" y="241"/>
                </a:lnTo>
                <a:lnTo>
                  <a:pt x="254" y="239"/>
                </a:lnTo>
                <a:lnTo>
                  <a:pt x="249" y="239"/>
                </a:lnTo>
                <a:lnTo>
                  <a:pt x="244" y="239"/>
                </a:lnTo>
                <a:lnTo>
                  <a:pt x="242" y="241"/>
                </a:lnTo>
                <a:lnTo>
                  <a:pt x="225" y="248"/>
                </a:lnTo>
                <a:lnTo>
                  <a:pt x="210" y="252"/>
                </a:lnTo>
                <a:lnTo>
                  <a:pt x="202" y="256"/>
                </a:lnTo>
                <a:lnTo>
                  <a:pt x="197" y="262"/>
                </a:lnTo>
                <a:lnTo>
                  <a:pt x="192" y="274"/>
                </a:lnTo>
                <a:lnTo>
                  <a:pt x="192" y="274"/>
                </a:lnTo>
                <a:lnTo>
                  <a:pt x="192" y="274"/>
                </a:lnTo>
                <a:lnTo>
                  <a:pt x="155" y="274"/>
                </a:lnTo>
                <a:lnTo>
                  <a:pt x="150" y="262"/>
                </a:lnTo>
                <a:lnTo>
                  <a:pt x="146" y="256"/>
                </a:lnTo>
                <a:lnTo>
                  <a:pt x="138" y="252"/>
                </a:lnTo>
                <a:lnTo>
                  <a:pt x="123" y="248"/>
                </a:lnTo>
                <a:lnTo>
                  <a:pt x="106" y="241"/>
                </a:lnTo>
                <a:lnTo>
                  <a:pt x="104" y="239"/>
                </a:lnTo>
                <a:lnTo>
                  <a:pt x="99" y="239"/>
                </a:lnTo>
                <a:lnTo>
                  <a:pt x="94" y="239"/>
                </a:lnTo>
                <a:lnTo>
                  <a:pt x="91" y="241"/>
                </a:lnTo>
                <a:lnTo>
                  <a:pt x="76" y="248"/>
                </a:lnTo>
                <a:lnTo>
                  <a:pt x="76" y="248"/>
                </a:lnTo>
                <a:lnTo>
                  <a:pt x="76" y="248"/>
                </a:lnTo>
                <a:lnTo>
                  <a:pt x="49" y="225"/>
                </a:lnTo>
                <a:lnTo>
                  <a:pt x="57" y="213"/>
                </a:lnTo>
                <a:lnTo>
                  <a:pt x="59" y="207"/>
                </a:lnTo>
                <a:lnTo>
                  <a:pt x="57" y="200"/>
                </a:lnTo>
                <a:lnTo>
                  <a:pt x="49" y="186"/>
                </a:lnTo>
                <a:lnTo>
                  <a:pt x="44" y="172"/>
                </a:lnTo>
                <a:lnTo>
                  <a:pt x="39" y="166"/>
                </a:lnTo>
                <a:lnTo>
                  <a:pt x="32" y="164"/>
                </a:lnTo>
                <a:lnTo>
                  <a:pt x="15" y="159"/>
                </a:lnTo>
                <a:lnTo>
                  <a:pt x="15" y="159"/>
                </a:lnTo>
                <a:lnTo>
                  <a:pt x="15" y="159"/>
                </a:lnTo>
                <a:lnTo>
                  <a:pt x="15" y="127"/>
                </a:lnTo>
                <a:lnTo>
                  <a:pt x="32" y="125"/>
                </a:lnTo>
                <a:lnTo>
                  <a:pt x="39" y="120"/>
                </a:lnTo>
                <a:lnTo>
                  <a:pt x="44" y="114"/>
                </a:lnTo>
                <a:lnTo>
                  <a:pt x="49" y="100"/>
                </a:lnTo>
                <a:lnTo>
                  <a:pt x="57" y="88"/>
                </a:lnTo>
                <a:lnTo>
                  <a:pt x="59" y="82"/>
                </a:lnTo>
                <a:lnTo>
                  <a:pt x="57" y="73"/>
                </a:lnTo>
                <a:lnTo>
                  <a:pt x="49" y="63"/>
                </a:lnTo>
                <a:lnTo>
                  <a:pt x="49" y="63"/>
                </a:lnTo>
                <a:lnTo>
                  <a:pt x="49" y="63"/>
                </a:lnTo>
                <a:lnTo>
                  <a:pt x="76" y="39"/>
                </a:lnTo>
                <a:lnTo>
                  <a:pt x="91" y="47"/>
                </a:lnTo>
                <a:lnTo>
                  <a:pt x="94" y="49"/>
                </a:lnTo>
                <a:lnTo>
                  <a:pt x="99" y="49"/>
                </a:lnTo>
                <a:lnTo>
                  <a:pt x="104" y="49"/>
                </a:lnTo>
                <a:lnTo>
                  <a:pt x="106" y="47"/>
                </a:lnTo>
                <a:lnTo>
                  <a:pt x="123" y="41"/>
                </a:lnTo>
                <a:lnTo>
                  <a:pt x="138" y="34"/>
                </a:lnTo>
                <a:lnTo>
                  <a:pt x="146" y="32"/>
                </a:lnTo>
                <a:lnTo>
                  <a:pt x="150" y="26"/>
                </a:lnTo>
                <a:lnTo>
                  <a:pt x="155" y="12"/>
                </a:lnTo>
                <a:lnTo>
                  <a:pt x="192" y="12"/>
                </a:lnTo>
                <a:lnTo>
                  <a:pt x="192" y="12"/>
                </a:lnTo>
                <a:lnTo>
                  <a:pt x="192" y="12"/>
                </a:lnTo>
                <a:lnTo>
                  <a:pt x="197" y="26"/>
                </a:lnTo>
                <a:lnTo>
                  <a:pt x="202" y="32"/>
                </a:lnTo>
                <a:lnTo>
                  <a:pt x="210" y="34"/>
                </a:lnTo>
                <a:lnTo>
                  <a:pt x="225" y="41"/>
                </a:lnTo>
                <a:lnTo>
                  <a:pt x="242" y="47"/>
                </a:lnTo>
                <a:lnTo>
                  <a:pt x="244" y="49"/>
                </a:lnTo>
                <a:lnTo>
                  <a:pt x="249" y="49"/>
                </a:lnTo>
                <a:lnTo>
                  <a:pt x="254" y="49"/>
                </a:lnTo>
                <a:lnTo>
                  <a:pt x="257" y="47"/>
                </a:lnTo>
                <a:lnTo>
                  <a:pt x="272" y="39"/>
                </a:lnTo>
                <a:lnTo>
                  <a:pt x="299" y="63"/>
                </a:lnTo>
                <a:lnTo>
                  <a:pt x="299" y="63"/>
                </a:lnTo>
                <a:lnTo>
                  <a:pt x="299" y="63"/>
                </a:lnTo>
                <a:lnTo>
                  <a:pt x="291" y="73"/>
                </a:lnTo>
                <a:lnTo>
                  <a:pt x="289" y="82"/>
                </a:lnTo>
                <a:lnTo>
                  <a:pt x="291" y="88"/>
                </a:lnTo>
                <a:lnTo>
                  <a:pt x="299" y="100"/>
                </a:lnTo>
                <a:lnTo>
                  <a:pt x="304" y="114"/>
                </a:lnTo>
                <a:lnTo>
                  <a:pt x="309" y="120"/>
                </a:lnTo>
                <a:lnTo>
                  <a:pt x="316" y="125"/>
                </a:lnTo>
                <a:lnTo>
                  <a:pt x="333" y="127"/>
                </a:lnTo>
                <a:lnTo>
                  <a:pt x="333" y="159"/>
                </a:lnTo>
                <a:close/>
                <a:moveTo>
                  <a:pt x="336" y="114"/>
                </a:moveTo>
                <a:lnTo>
                  <a:pt x="321" y="110"/>
                </a:lnTo>
                <a:lnTo>
                  <a:pt x="314" y="96"/>
                </a:lnTo>
                <a:lnTo>
                  <a:pt x="304" y="82"/>
                </a:lnTo>
                <a:lnTo>
                  <a:pt x="314" y="69"/>
                </a:lnTo>
                <a:lnTo>
                  <a:pt x="316" y="65"/>
                </a:lnTo>
                <a:lnTo>
                  <a:pt x="316" y="61"/>
                </a:lnTo>
                <a:lnTo>
                  <a:pt x="316" y="59"/>
                </a:lnTo>
                <a:lnTo>
                  <a:pt x="314" y="55"/>
                </a:lnTo>
                <a:lnTo>
                  <a:pt x="281" y="28"/>
                </a:lnTo>
                <a:lnTo>
                  <a:pt x="276" y="26"/>
                </a:lnTo>
                <a:lnTo>
                  <a:pt x="274" y="26"/>
                </a:lnTo>
                <a:lnTo>
                  <a:pt x="269" y="26"/>
                </a:lnTo>
                <a:lnTo>
                  <a:pt x="264" y="28"/>
                </a:lnTo>
                <a:lnTo>
                  <a:pt x="249" y="34"/>
                </a:lnTo>
                <a:lnTo>
                  <a:pt x="232" y="28"/>
                </a:lnTo>
                <a:lnTo>
                  <a:pt x="212" y="22"/>
                </a:lnTo>
                <a:lnTo>
                  <a:pt x="210" y="8"/>
                </a:lnTo>
                <a:lnTo>
                  <a:pt x="207" y="6"/>
                </a:lnTo>
                <a:lnTo>
                  <a:pt x="205" y="2"/>
                </a:lnTo>
                <a:lnTo>
                  <a:pt x="202" y="0"/>
                </a:lnTo>
                <a:lnTo>
                  <a:pt x="197" y="0"/>
                </a:lnTo>
                <a:lnTo>
                  <a:pt x="150" y="0"/>
                </a:lnTo>
                <a:lnTo>
                  <a:pt x="146" y="0"/>
                </a:lnTo>
                <a:lnTo>
                  <a:pt x="143" y="2"/>
                </a:lnTo>
                <a:lnTo>
                  <a:pt x="141" y="6"/>
                </a:lnTo>
                <a:lnTo>
                  <a:pt x="138" y="8"/>
                </a:lnTo>
                <a:lnTo>
                  <a:pt x="136" y="22"/>
                </a:lnTo>
                <a:lnTo>
                  <a:pt x="116" y="28"/>
                </a:lnTo>
                <a:lnTo>
                  <a:pt x="99" y="34"/>
                </a:lnTo>
                <a:lnTo>
                  <a:pt x="84" y="28"/>
                </a:lnTo>
                <a:lnTo>
                  <a:pt x="79" y="26"/>
                </a:lnTo>
                <a:lnTo>
                  <a:pt x="74" y="26"/>
                </a:lnTo>
                <a:lnTo>
                  <a:pt x="71" y="26"/>
                </a:lnTo>
                <a:lnTo>
                  <a:pt x="66" y="28"/>
                </a:lnTo>
                <a:lnTo>
                  <a:pt x="34" y="55"/>
                </a:lnTo>
                <a:lnTo>
                  <a:pt x="32" y="59"/>
                </a:lnTo>
                <a:lnTo>
                  <a:pt x="32" y="61"/>
                </a:lnTo>
                <a:lnTo>
                  <a:pt x="32" y="65"/>
                </a:lnTo>
                <a:lnTo>
                  <a:pt x="34" y="69"/>
                </a:lnTo>
                <a:lnTo>
                  <a:pt x="44" y="82"/>
                </a:lnTo>
                <a:lnTo>
                  <a:pt x="34" y="96"/>
                </a:lnTo>
                <a:lnTo>
                  <a:pt x="27" y="110"/>
                </a:lnTo>
                <a:lnTo>
                  <a:pt x="12" y="114"/>
                </a:lnTo>
                <a:lnTo>
                  <a:pt x="7" y="116"/>
                </a:lnTo>
                <a:lnTo>
                  <a:pt x="2" y="118"/>
                </a:lnTo>
                <a:lnTo>
                  <a:pt x="0" y="120"/>
                </a:lnTo>
                <a:lnTo>
                  <a:pt x="0" y="125"/>
                </a:lnTo>
                <a:lnTo>
                  <a:pt x="0" y="164"/>
                </a:lnTo>
                <a:lnTo>
                  <a:pt x="0" y="166"/>
                </a:lnTo>
                <a:lnTo>
                  <a:pt x="2" y="170"/>
                </a:lnTo>
                <a:lnTo>
                  <a:pt x="7" y="172"/>
                </a:lnTo>
                <a:lnTo>
                  <a:pt x="12" y="172"/>
                </a:lnTo>
                <a:lnTo>
                  <a:pt x="27" y="176"/>
                </a:lnTo>
                <a:lnTo>
                  <a:pt x="34" y="192"/>
                </a:lnTo>
                <a:lnTo>
                  <a:pt x="44" y="207"/>
                </a:lnTo>
                <a:lnTo>
                  <a:pt x="34" y="219"/>
                </a:lnTo>
                <a:lnTo>
                  <a:pt x="32" y="221"/>
                </a:lnTo>
                <a:lnTo>
                  <a:pt x="32" y="225"/>
                </a:lnTo>
                <a:lnTo>
                  <a:pt x="32" y="229"/>
                </a:lnTo>
                <a:lnTo>
                  <a:pt x="34" y="231"/>
                </a:lnTo>
                <a:lnTo>
                  <a:pt x="66" y="260"/>
                </a:lnTo>
                <a:lnTo>
                  <a:pt x="71" y="262"/>
                </a:lnTo>
                <a:lnTo>
                  <a:pt x="74" y="262"/>
                </a:lnTo>
                <a:lnTo>
                  <a:pt x="79" y="262"/>
                </a:lnTo>
                <a:lnTo>
                  <a:pt x="84" y="260"/>
                </a:lnTo>
                <a:lnTo>
                  <a:pt x="99" y="252"/>
                </a:lnTo>
                <a:lnTo>
                  <a:pt x="116" y="260"/>
                </a:lnTo>
                <a:lnTo>
                  <a:pt x="136" y="264"/>
                </a:lnTo>
                <a:lnTo>
                  <a:pt x="138" y="278"/>
                </a:lnTo>
                <a:lnTo>
                  <a:pt x="141" y="282"/>
                </a:lnTo>
                <a:lnTo>
                  <a:pt x="143" y="284"/>
                </a:lnTo>
                <a:lnTo>
                  <a:pt x="146" y="286"/>
                </a:lnTo>
                <a:lnTo>
                  <a:pt x="150" y="288"/>
                </a:lnTo>
                <a:lnTo>
                  <a:pt x="197" y="288"/>
                </a:lnTo>
                <a:lnTo>
                  <a:pt x="202" y="286"/>
                </a:lnTo>
                <a:lnTo>
                  <a:pt x="205" y="284"/>
                </a:lnTo>
                <a:lnTo>
                  <a:pt x="207" y="282"/>
                </a:lnTo>
                <a:lnTo>
                  <a:pt x="210" y="278"/>
                </a:lnTo>
                <a:lnTo>
                  <a:pt x="212" y="264"/>
                </a:lnTo>
                <a:lnTo>
                  <a:pt x="232" y="260"/>
                </a:lnTo>
                <a:lnTo>
                  <a:pt x="249" y="252"/>
                </a:lnTo>
                <a:lnTo>
                  <a:pt x="264" y="260"/>
                </a:lnTo>
                <a:lnTo>
                  <a:pt x="269" y="262"/>
                </a:lnTo>
                <a:lnTo>
                  <a:pt x="274" y="262"/>
                </a:lnTo>
                <a:lnTo>
                  <a:pt x="276" y="262"/>
                </a:lnTo>
                <a:lnTo>
                  <a:pt x="281" y="260"/>
                </a:lnTo>
                <a:lnTo>
                  <a:pt x="314" y="231"/>
                </a:lnTo>
                <a:lnTo>
                  <a:pt x="316" y="229"/>
                </a:lnTo>
                <a:lnTo>
                  <a:pt x="316" y="225"/>
                </a:lnTo>
                <a:lnTo>
                  <a:pt x="316" y="221"/>
                </a:lnTo>
                <a:lnTo>
                  <a:pt x="314" y="219"/>
                </a:lnTo>
                <a:lnTo>
                  <a:pt x="304" y="207"/>
                </a:lnTo>
                <a:lnTo>
                  <a:pt x="314" y="192"/>
                </a:lnTo>
                <a:lnTo>
                  <a:pt x="321" y="176"/>
                </a:lnTo>
                <a:lnTo>
                  <a:pt x="336" y="172"/>
                </a:lnTo>
                <a:lnTo>
                  <a:pt x="341" y="172"/>
                </a:lnTo>
                <a:lnTo>
                  <a:pt x="346" y="170"/>
                </a:lnTo>
                <a:lnTo>
                  <a:pt x="348" y="166"/>
                </a:lnTo>
                <a:lnTo>
                  <a:pt x="348" y="164"/>
                </a:lnTo>
                <a:lnTo>
                  <a:pt x="348" y="125"/>
                </a:lnTo>
                <a:lnTo>
                  <a:pt x="348" y="120"/>
                </a:lnTo>
                <a:lnTo>
                  <a:pt x="346" y="118"/>
                </a:lnTo>
                <a:lnTo>
                  <a:pt x="341" y="116"/>
                </a:lnTo>
                <a:lnTo>
                  <a:pt x="336" y="114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121900" tIns="60950" rIns="121900" bIns="609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7007924" y="4206287"/>
            <a:ext cx="389160" cy="383423"/>
          </a:xfrm>
          <a:custGeom>
            <a:avLst/>
            <a:gdLst/>
            <a:ahLst/>
            <a:cxnLst/>
            <a:rect l="l" t="t" r="r" b="b"/>
            <a:pathLst>
              <a:path w="160" h="160" extrusionOk="0">
                <a:moveTo>
                  <a:pt x="16" y="67"/>
                </a:moveTo>
                <a:cubicBezTo>
                  <a:pt x="14" y="67"/>
                  <a:pt x="13" y="68"/>
                  <a:pt x="13" y="69"/>
                </a:cubicBezTo>
                <a:cubicBezTo>
                  <a:pt x="13" y="71"/>
                  <a:pt x="13" y="71"/>
                  <a:pt x="13" y="71"/>
                </a:cubicBezTo>
                <a:cubicBezTo>
                  <a:pt x="13" y="73"/>
                  <a:pt x="14" y="74"/>
                  <a:pt x="16" y="74"/>
                </a:cubicBezTo>
                <a:cubicBezTo>
                  <a:pt x="17" y="74"/>
                  <a:pt x="18" y="73"/>
                  <a:pt x="18" y="71"/>
                </a:cubicBezTo>
                <a:cubicBezTo>
                  <a:pt x="18" y="69"/>
                  <a:pt x="18" y="69"/>
                  <a:pt x="18" y="69"/>
                </a:cubicBezTo>
                <a:cubicBezTo>
                  <a:pt x="18" y="68"/>
                  <a:pt x="17" y="67"/>
                  <a:pt x="16" y="67"/>
                </a:cubicBezTo>
                <a:close/>
                <a:moveTo>
                  <a:pt x="16" y="58"/>
                </a:moveTo>
                <a:cubicBezTo>
                  <a:pt x="14" y="58"/>
                  <a:pt x="13" y="59"/>
                  <a:pt x="13" y="61"/>
                </a:cubicBezTo>
                <a:cubicBezTo>
                  <a:pt x="13" y="63"/>
                  <a:pt x="13" y="63"/>
                  <a:pt x="13" y="63"/>
                </a:cubicBezTo>
                <a:cubicBezTo>
                  <a:pt x="13" y="64"/>
                  <a:pt x="14" y="65"/>
                  <a:pt x="16" y="65"/>
                </a:cubicBezTo>
                <a:cubicBezTo>
                  <a:pt x="17" y="65"/>
                  <a:pt x="18" y="64"/>
                  <a:pt x="18" y="63"/>
                </a:cubicBezTo>
                <a:cubicBezTo>
                  <a:pt x="18" y="61"/>
                  <a:pt x="18" y="61"/>
                  <a:pt x="18" y="61"/>
                </a:cubicBezTo>
                <a:cubicBezTo>
                  <a:pt x="18" y="59"/>
                  <a:pt x="17" y="58"/>
                  <a:pt x="16" y="58"/>
                </a:cubicBezTo>
                <a:close/>
                <a:moveTo>
                  <a:pt x="147" y="89"/>
                </a:moveTo>
                <a:cubicBezTo>
                  <a:pt x="147" y="87"/>
                  <a:pt x="146" y="86"/>
                  <a:pt x="144" y="86"/>
                </a:cubicBezTo>
                <a:cubicBezTo>
                  <a:pt x="143" y="86"/>
                  <a:pt x="142" y="87"/>
                  <a:pt x="142" y="89"/>
                </a:cubicBezTo>
                <a:cubicBezTo>
                  <a:pt x="142" y="91"/>
                  <a:pt x="142" y="91"/>
                  <a:pt x="142" y="91"/>
                </a:cubicBezTo>
                <a:cubicBezTo>
                  <a:pt x="142" y="92"/>
                  <a:pt x="143" y="93"/>
                  <a:pt x="144" y="93"/>
                </a:cubicBezTo>
                <a:cubicBezTo>
                  <a:pt x="146" y="93"/>
                  <a:pt x="147" y="92"/>
                  <a:pt x="147" y="91"/>
                </a:cubicBezTo>
                <a:lnTo>
                  <a:pt x="147" y="89"/>
                </a:lnTo>
                <a:close/>
                <a:moveTo>
                  <a:pt x="142" y="97"/>
                </a:moveTo>
                <a:cubicBezTo>
                  <a:pt x="142" y="99"/>
                  <a:pt x="142" y="99"/>
                  <a:pt x="142" y="99"/>
                </a:cubicBezTo>
                <a:cubicBezTo>
                  <a:pt x="142" y="101"/>
                  <a:pt x="143" y="102"/>
                  <a:pt x="144" y="102"/>
                </a:cubicBezTo>
                <a:cubicBezTo>
                  <a:pt x="146" y="102"/>
                  <a:pt x="147" y="101"/>
                  <a:pt x="147" y="99"/>
                </a:cubicBezTo>
                <a:cubicBezTo>
                  <a:pt x="147" y="97"/>
                  <a:pt x="147" y="97"/>
                  <a:pt x="147" y="97"/>
                </a:cubicBezTo>
                <a:cubicBezTo>
                  <a:pt x="147" y="96"/>
                  <a:pt x="146" y="95"/>
                  <a:pt x="144" y="95"/>
                </a:cubicBezTo>
                <a:cubicBezTo>
                  <a:pt x="143" y="95"/>
                  <a:pt x="142" y="96"/>
                  <a:pt x="142" y="97"/>
                </a:cubicBezTo>
                <a:close/>
                <a:moveTo>
                  <a:pt x="155" y="125"/>
                </a:moveTo>
                <a:cubicBezTo>
                  <a:pt x="155" y="124"/>
                  <a:pt x="156" y="123"/>
                  <a:pt x="156" y="122"/>
                </a:cubicBezTo>
                <a:cubicBezTo>
                  <a:pt x="156" y="122"/>
                  <a:pt x="156" y="122"/>
                  <a:pt x="156" y="122"/>
                </a:cubicBezTo>
                <a:cubicBezTo>
                  <a:pt x="156" y="121"/>
                  <a:pt x="155" y="120"/>
                  <a:pt x="155" y="119"/>
                </a:cubicBezTo>
                <a:cubicBezTo>
                  <a:pt x="155" y="119"/>
                  <a:pt x="155" y="119"/>
                  <a:pt x="155" y="119"/>
                </a:cubicBezTo>
                <a:cubicBezTo>
                  <a:pt x="155" y="95"/>
                  <a:pt x="155" y="95"/>
                  <a:pt x="155" y="95"/>
                </a:cubicBezTo>
                <a:cubicBezTo>
                  <a:pt x="155" y="94"/>
                  <a:pt x="154" y="93"/>
                  <a:pt x="152" y="93"/>
                </a:cubicBezTo>
                <a:cubicBezTo>
                  <a:pt x="151" y="93"/>
                  <a:pt x="150" y="94"/>
                  <a:pt x="150" y="95"/>
                </a:cubicBezTo>
                <a:cubicBezTo>
                  <a:pt x="150" y="115"/>
                  <a:pt x="150" y="115"/>
                  <a:pt x="150" y="115"/>
                </a:cubicBezTo>
                <a:cubicBezTo>
                  <a:pt x="149" y="115"/>
                  <a:pt x="149" y="115"/>
                  <a:pt x="149" y="115"/>
                </a:cubicBezTo>
                <a:cubicBezTo>
                  <a:pt x="148" y="115"/>
                  <a:pt x="148" y="115"/>
                  <a:pt x="148" y="115"/>
                </a:cubicBezTo>
                <a:cubicBezTo>
                  <a:pt x="136" y="115"/>
                  <a:pt x="136" y="115"/>
                  <a:pt x="136" y="115"/>
                </a:cubicBezTo>
                <a:cubicBezTo>
                  <a:pt x="133" y="115"/>
                  <a:pt x="133" y="115"/>
                  <a:pt x="133" y="115"/>
                </a:cubicBezTo>
                <a:cubicBezTo>
                  <a:pt x="134" y="113"/>
                  <a:pt x="136" y="111"/>
                  <a:pt x="136" y="109"/>
                </a:cubicBezTo>
                <a:cubicBezTo>
                  <a:pt x="137" y="107"/>
                  <a:pt x="136" y="104"/>
                  <a:pt x="135" y="102"/>
                </a:cubicBezTo>
                <a:cubicBezTo>
                  <a:pt x="135" y="102"/>
                  <a:pt x="135" y="102"/>
                  <a:pt x="135" y="102"/>
                </a:cubicBezTo>
                <a:cubicBezTo>
                  <a:pt x="134" y="102"/>
                  <a:pt x="130" y="97"/>
                  <a:pt x="121" y="104"/>
                </a:cubicBezTo>
                <a:cubicBezTo>
                  <a:pt x="120" y="105"/>
                  <a:pt x="119" y="105"/>
                  <a:pt x="118" y="106"/>
                </a:cubicBezTo>
                <a:cubicBezTo>
                  <a:pt x="118" y="83"/>
                  <a:pt x="118" y="83"/>
                  <a:pt x="118" y="83"/>
                </a:cubicBezTo>
                <a:cubicBezTo>
                  <a:pt x="150" y="83"/>
                  <a:pt x="150" y="83"/>
                  <a:pt x="150" y="83"/>
                </a:cubicBezTo>
                <a:cubicBezTo>
                  <a:pt x="150" y="87"/>
                  <a:pt x="150" y="87"/>
                  <a:pt x="150" y="87"/>
                </a:cubicBezTo>
                <a:cubicBezTo>
                  <a:pt x="150" y="88"/>
                  <a:pt x="151" y="89"/>
                  <a:pt x="152" y="89"/>
                </a:cubicBezTo>
                <a:cubicBezTo>
                  <a:pt x="154" y="89"/>
                  <a:pt x="155" y="88"/>
                  <a:pt x="155" y="87"/>
                </a:cubicBezTo>
                <a:cubicBezTo>
                  <a:pt x="155" y="69"/>
                  <a:pt x="155" y="69"/>
                  <a:pt x="155" y="69"/>
                </a:cubicBezTo>
                <a:cubicBezTo>
                  <a:pt x="155" y="68"/>
                  <a:pt x="154" y="67"/>
                  <a:pt x="152" y="67"/>
                </a:cubicBezTo>
                <a:cubicBezTo>
                  <a:pt x="151" y="67"/>
                  <a:pt x="151" y="67"/>
                  <a:pt x="151" y="67"/>
                </a:cubicBezTo>
                <a:cubicBezTo>
                  <a:pt x="151" y="59"/>
                  <a:pt x="151" y="59"/>
                  <a:pt x="151" y="59"/>
                </a:cubicBezTo>
                <a:cubicBezTo>
                  <a:pt x="153" y="56"/>
                  <a:pt x="155" y="52"/>
                  <a:pt x="156" y="45"/>
                </a:cubicBezTo>
                <a:cubicBezTo>
                  <a:pt x="157" y="40"/>
                  <a:pt x="157" y="36"/>
                  <a:pt x="157" y="35"/>
                </a:cubicBezTo>
                <a:cubicBezTo>
                  <a:pt x="157" y="22"/>
                  <a:pt x="157" y="22"/>
                  <a:pt x="157" y="22"/>
                </a:cubicBezTo>
                <a:cubicBezTo>
                  <a:pt x="157" y="18"/>
                  <a:pt x="154" y="15"/>
                  <a:pt x="150" y="15"/>
                </a:cubicBezTo>
                <a:cubicBezTo>
                  <a:pt x="150" y="15"/>
                  <a:pt x="150" y="15"/>
                  <a:pt x="150" y="15"/>
                </a:cubicBezTo>
                <a:cubicBezTo>
                  <a:pt x="149" y="15"/>
                  <a:pt x="148" y="15"/>
                  <a:pt x="148" y="15"/>
                </a:cubicBezTo>
                <a:cubicBezTo>
                  <a:pt x="148" y="11"/>
                  <a:pt x="148" y="11"/>
                  <a:pt x="148" y="11"/>
                </a:cubicBezTo>
                <a:cubicBezTo>
                  <a:pt x="148" y="8"/>
                  <a:pt x="144" y="4"/>
                  <a:pt x="141" y="4"/>
                </a:cubicBezTo>
                <a:cubicBezTo>
                  <a:pt x="140" y="4"/>
                  <a:pt x="140" y="4"/>
                  <a:pt x="140" y="4"/>
                </a:cubicBezTo>
                <a:cubicBezTo>
                  <a:pt x="140" y="4"/>
                  <a:pt x="139" y="5"/>
                  <a:pt x="138" y="5"/>
                </a:cubicBezTo>
                <a:cubicBezTo>
                  <a:pt x="137" y="2"/>
                  <a:pt x="134" y="0"/>
                  <a:pt x="131" y="0"/>
                </a:cubicBezTo>
                <a:cubicBezTo>
                  <a:pt x="131" y="0"/>
                  <a:pt x="131" y="0"/>
                  <a:pt x="131" y="0"/>
                </a:cubicBezTo>
                <a:cubicBezTo>
                  <a:pt x="128" y="0"/>
                  <a:pt x="126" y="2"/>
                  <a:pt x="125" y="5"/>
                </a:cubicBezTo>
                <a:cubicBezTo>
                  <a:pt x="124" y="5"/>
                  <a:pt x="123" y="4"/>
                  <a:pt x="122" y="4"/>
                </a:cubicBezTo>
                <a:cubicBezTo>
                  <a:pt x="122" y="4"/>
                  <a:pt x="122" y="4"/>
                  <a:pt x="122" y="4"/>
                </a:cubicBezTo>
                <a:cubicBezTo>
                  <a:pt x="121" y="4"/>
                  <a:pt x="120" y="5"/>
                  <a:pt x="119" y="5"/>
                </a:cubicBezTo>
                <a:cubicBezTo>
                  <a:pt x="119" y="5"/>
                  <a:pt x="118" y="5"/>
                  <a:pt x="118" y="5"/>
                </a:cubicBezTo>
                <a:cubicBezTo>
                  <a:pt x="69" y="5"/>
                  <a:pt x="69" y="5"/>
                  <a:pt x="69" y="5"/>
                </a:cubicBezTo>
                <a:cubicBezTo>
                  <a:pt x="68" y="5"/>
                  <a:pt x="67" y="6"/>
                  <a:pt x="67" y="8"/>
                </a:cubicBezTo>
                <a:cubicBezTo>
                  <a:pt x="67" y="9"/>
                  <a:pt x="67" y="9"/>
                  <a:pt x="67" y="9"/>
                </a:cubicBezTo>
                <a:cubicBezTo>
                  <a:pt x="59" y="9"/>
                  <a:pt x="59" y="9"/>
                  <a:pt x="59" y="9"/>
                </a:cubicBezTo>
                <a:cubicBezTo>
                  <a:pt x="56" y="7"/>
                  <a:pt x="52" y="5"/>
                  <a:pt x="45" y="4"/>
                </a:cubicBezTo>
                <a:cubicBezTo>
                  <a:pt x="40" y="3"/>
                  <a:pt x="36" y="3"/>
                  <a:pt x="35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18" y="3"/>
                  <a:pt x="15" y="6"/>
                  <a:pt x="15" y="10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11"/>
                  <a:pt x="15" y="12"/>
                  <a:pt x="15" y="12"/>
                </a:cubicBezTo>
                <a:cubicBezTo>
                  <a:pt x="11" y="12"/>
                  <a:pt x="11" y="12"/>
                  <a:pt x="11" y="12"/>
                </a:cubicBezTo>
                <a:cubicBezTo>
                  <a:pt x="8" y="12"/>
                  <a:pt x="4" y="16"/>
                  <a:pt x="4" y="19"/>
                </a:cubicBezTo>
                <a:cubicBezTo>
                  <a:pt x="4" y="20"/>
                  <a:pt x="4" y="20"/>
                  <a:pt x="4" y="20"/>
                </a:cubicBezTo>
                <a:cubicBezTo>
                  <a:pt x="4" y="20"/>
                  <a:pt x="5" y="21"/>
                  <a:pt x="5" y="22"/>
                </a:cubicBezTo>
                <a:cubicBezTo>
                  <a:pt x="2" y="23"/>
                  <a:pt x="0" y="26"/>
                  <a:pt x="0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2"/>
                  <a:pt x="2" y="34"/>
                  <a:pt x="5" y="35"/>
                </a:cubicBezTo>
                <a:cubicBezTo>
                  <a:pt x="5" y="36"/>
                  <a:pt x="4" y="37"/>
                  <a:pt x="4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4" y="39"/>
                  <a:pt x="5" y="40"/>
                  <a:pt x="5" y="41"/>
                </a:cubicBezTo>
                <a:cubicBezTo>
                  <a:pt x="5" y="91"/>
                  <a:pt x="5" y="91"/>
                  <a:pt x="5" y="91"/>
                </a:cubicBezTo>
                <a:cubicBezTo>
                  <a:pt x="5" y="92"/>
                  <a:pt x="6" y="93"/>
                  <a:pt x="8" y="93"/>
                </a:cubicBezTo>
                <a:cubicBezTo>
                  <a:pt x="9" y="93"/>
                  <a:pt x="9" y="93"/>
                  <a:pt x="9" y="93"/>
                </a:cubicBezTo>
                <a:cubicBezTo>
                  <a:pt x="9" y="101"/>
                  <a:pt x="9" y="101"/>
                  <a:pt x="9" y="101"/>
                </a:cubicBezTo>
                <a:cubicBezTo>
                  <a:pt x="7" y="104"/>
                  <a:pt x="5" y="108"/>
                  <a:pt x="4" y="115"/>
                </a:cubicBezTo>
                <a:cubicBezTo>
                  <a:pt x="3" y="120"/>
                  <a:pt x="3" y="124"/>
                  <a:pt x="3" y="125"/>
                </a:cubicBezTo>
                <a:cubicBezTo>
                  <a:pt x="3" y="138"/>
                  <a:pt x="3" y="138"/>
                  <a:pt x="3" y="138"/>
                </a:cubicBezTo>
                <a:cubicBezTo>
                  <a:pt x="3" y="142"/>
                  <a:pt x="6" y="145"/>
                  <a:pt x="10" y="145"/>
                </a:cubicBezTo>
                <a:cubicBezTo>
                  <a:pt x="10" y="145"/>
                  <a:pt x="10" y="145"/>
                  <a:pt x="10" y="145"/>
                </a:cubicBezTo>
                <a:cubicBezTo>
                  <a:pt x="11" y="145"/>
                  <a:pt x="12" y="145"/>
                  <a:pt x="12" y="145"/>
                </a:cubicBezTo>
                <a:cubicBezTo>
                  <a:pt x="12" y="149"/>
                  <a:pt x="12" y="149"/>
                  <a:pt x="12" y="149"/>
                </a:cubicBezTo>
                <a:cubicBezTo>
                  <a:pt x="12" y="152"/>
                  <a:pt x="16" y="156"/>
                  <a:pt x="19" y="156"/>
                </a:cubicBezTo>
                <a:cubicBezTo>
                  <a:pt x="20" y="156"/>
                  <a:pt x="20" y="156"/>
                  <a:pt x="20" y="156"/>
                </a:cubicBezTo>
                <a:cubicBezTo>
                  <a:pt x="20" y="156"/>
                  <a:pt x="21" y="155"/>
                  <a:pt x="22" y="155"/>
                </a:cubicBezTo>
                <a:cubicBezTo>
                  <a:pt x="23" y="158"/>
                  <a:pt x="26" y="160"/>
                  <a:pt x="29" y="160"/>
                </a:cubicBezTo>
                <a:cubicBezTo>
                  <a:pt x="29" y="160"/>
                  <a:pt x="29" y="160"/>
                  <a:pt x="29" y="160"/>
                </a:cubicBezTo>
                <a:cubicBezTo>
                  <a:pt x="32" y="160"/>
                  <a:pt x="34" y="158"/>
                  <a:pt x="35" y="155"/>
                </a:cubicBezTo>
                <a:cubicBezTo>
                  <a:pt x="36" y="155"/>
                  <a:pt x="37" y="156"/>
                  <a:pt x="38" y="156"/>
                </a:cubicBezTo>
                <a:cubicBezTo>
                  <a:pt x="38" y="156"/>
                  <a:pt x="38" y="156"/>
                  <a:pt x="38" y="156"/>
                </a:cubicBezTo>
                <a:cubicBezTo>
                  <a:pt x="39" y="156"/>
                  <a:pt x="40" y="155"/>
                  <a:pt x="41" y="155"/>
                </a:cubicBezTo>
                <a:cubicBezTo>
                  <a:pt x="51" y="155"/>
                  <a:pt x="51" y="155"/>
                  <a:pt x="51" y="155"/>
                </a:cubicBezTo>
                <a:cubicBezTo>
                  <a:pt x="52" y="155"/>
                  <a:pt x="53" y="154"/>
                  <a:pt x="53" y="152"/>
                </a:cubicBezTo>
                <a:cubicBezTo>
                  <a:pt x="53" y="151"/>
                  <a:pt x="52" y="150"/>
                  <a:pt x="51" y="150"/>
                </a:cubicBezTo>
                <a:cubicBezTo>
                  <a:pt x="45" y="150"/>
                  <a:pt x="45" y="150"/>
                  <a:pt x="45" y="150"/>
                </a:cubicBezTo>
                <a:cubicBezTo>
                  <a:pt x="45" y="149"/>
                  <a:pt x="45" y="149"/>
                  <a:pt x="45" y="149"/>
                </a:cubicBezTo>
                <a:cubicBezTo>
                  <a:pt x="45" y="148"/>
                  <a:pt x="45" y="148"/>
                  <a:pt x="45" y="148"/>
                </a:cubicBezTo>
                <a:cubicBezTo>
                  <a:pt x="45" y="136"/>
                  <a:pt x="45" y="136"/>
                  <a:pt x="45" y="136"/>
                </a:cubicBezTo>
                <a:cubicBezTo>
                  <a:pt x="45" y="133"/>
                  <a:pt x="45" y="133"/>
                  <a:pt x="45" y="133"/>
                </a:cubicBezTo>
                <a:cubicBezTo>
                  <a:pt x="47" y="134"/>
                  <a:pt x="49" y="136"/>
                  <a:pt x="51" y="136"/>
                </a:cubicBezTo>
                <a:cubicBezTo>
                  <a:pt x="51" y="137"/>
                  <a:pt x="52" y="137"/>
                  <a:pt x="52" y="137"/>
                </a:cubicBezTo>
                <a:cubicBezTo>
                  <a:pt x="54" y="137"/>
                  <a:pt x="56" y="136"/>
                  <a:pt x="58" y="135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58" y="134"/>
                  <a:pt x="63" y="130"/>
                  <a:pt x="56" y="121"/>
                </a:cubicBezTo>
                <a:cubicBezTo>
                  <a:pt x="55" y="120"/>
                  <a:pt x="55" y="119"/>
                  <a:pt x="54" y="118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7" y="150"/>
                  <a:pt x="77" y="150"/>
                  <a:pt x="77" y="150"/>
                </a:cubicBezTo>
                <a:cubicBezTo>
                  <a:pt x="58" y="150"/>
                  <a:pt x="58" y="150"/>
                  <a:pt x="58" y="150"/>
                </a:cubicBezTo>
                <a:cubicBezTo>
                  <a:pt x="57" y="150"/>
                  <a:pt x="56" y="151"/>
                  <a:pt x="56" y="152"/>
                </a:cubicBezTo>
                <a:cubicBezTo>
                  <a:pt x="56" y="154"/>
                  <a:pt x="57" y="155"/>
                  <a:pt x="58" y="155"/>
                </a:cubicBezTo>
                <a:cubicBezTo>
                  <a:pt x="91" y="155"/>
                  <a:pt x="91" y="155"/>
                  <a:pt x="91" y="155"/>
                </a:cubicBezTo>
                <a:cubicBezTo>
                  <a:pt x="92" y="155"/>
                  <a:pt x="93" y="154"/>
                  <a:pt x="93" y="152"/>
                </a:cubicBezTo>
                <a:cubicBezTo>
                  <a:pt x="93" y="151"/>
                  <a:pt x="93" y="151"/>
                  <a:pt x="93" y="151"/>
                </a:cubicBezTo>
                <a:cubicBezTo>
                  <a:pt x="101" y="151"/>
                  <a:pt x="101" y="151"/>
                  <a:pt x="101" y="151"/>
                </a:cubicBezTo>
                <a:cubicBezTo>
                  <a:pt x="104" y="153"/>
                  <a:pt x="108" y="155"/>
                  <a:pt x="115" y="156"/>
                </a:cubicBezTo>
                <a:cubicBezTo>
                  <a:pt x="119" y="157"/>
                  <a:pt x="123" y="157"/>
                  <a:pt x="124" y="157"/>
                </a:cubicBezTo>
                <a:cubicBezTo>
                  <a:pt x="125" y="157"/>
                  <a:pt x="125" y="157"/>
                  <a:pt x="125" y="157"/>
                </a:cubicBezTo>
                <a:cubicBezTo>
                  <a:pt x="138" y="157"/>
                  <a:pt x="138" y="157"/>
                  <a:pt x="138" y="157"/>
                </a:cubicBezTo>
                <a:cubicBezTo>
                  <a:pt x="142" y="157"/>
                  <a:pt x="145" y="154"/>
                  <a:pt x="145" y="150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5" y="149"/>
                  <a:pt x="145" y="148"/>
                  <a:pt x="145" y="148"/>
                </a:cubicBezTo>
                <a:cubicBezTo>
                  <a:pt x="149" y="148"/>
                  <a:pt x="149" y="148"/>
                  <a:pt x="149" y="148"/>
                </a:cubicBezTo>
                <a:cubicBezTo>
                  <a:pt x="152" y="148"/>
                  <a:pt x="156" y="144"/>
                  <a:pt x="156" y="141"/>
                </a:cubicBezTo>
                <a:cubicBezTo>
                  <a:pt x="156" y="140"/>
                  <a:pt x="156" y="140"/>
                  <a:pt x="156" y="140"/>
                </a:cubicBezTo>
                <a:cubicBezTo>
                  <a:pt x="156" y="140"/>
                  <a:pt x="155" y="139"/>
                  <a:pt x="155" y="138"/>
                </a:cubicBezTo>
                <a:cubicBezTo>
                  <a:pt x="158" y="137"/>
                  <a:pt x="160" y="134"/>
                  <a:pt x="160" y="131"/>
                </a:cubicBezTo>
                <a:cubicBezTo>
                  <a:pt x="160" y="131"/>
                  <a:pt x="160" y="131"/>
                  <a:pt x="160" y="131"/>
                </a:cubicBezTo>
                <a:cubicBezTo>
                  <a:pt x="160" y="128"/>
                  <a:pt x="158" y="126"/>
                  <a:pt x="155" y="125"/>
                </a:cubicBezTo>
                <a:close/>
                <a:moveTo>
                  <a:pt x="150" y="78"/>
                </a:moveTo>
                <a:cubicBezTo>
                  <a:pt x="118" y="78"/>
                  <a:pt x="118" y="78"/>
                  <a:pt x="118" y="78"/>
                </a:cubicBezTo>
                <a:cubicBezTo>
                  <a:pt x="118" y="72"/>
                  <a:pt x="118" y="72"/>
                  <a:pt x="118" y="72"/>
                </a:cubicBezTo>
                <a:cubicBezTo>
                  <a:pt x="150" y="72"/>
                  <a:pt x="150" y="72"/>
                  <a:pt x="150" y="72"/>
                </a:cubicBezTo>
                <a:lnTo>
                  <a:pt x="150" y="78"/>
                </a:lnTo>
                <a:close/>
                <a:moveTo>
                  <a:pt x="119" y="37"/>
                </a:moveTo>
                <a:cubicBezTo>
                  <a:pt x="120" y="37"/>
                  <a:pt x="120" y="36"/>
                  <a:pt x="120" y="35"/>
                </a:cubicBezTo>
                <a:cubicBezTo>
                  <a:pt x="120" y="35"/>
                  <a:pt x="120" y="35"/>
                  <a:pt x="120" y="35"/>
                </a:cubicBezTo>
                <a:cubicBezTo>
                  <a:pt x="120" y="24"/>
                  <a:pt x="120" y="24"/>
                  <a:pt x="120" y="24"/>
                </a:cubicBezTo>
                <a:cubicBezTo>
                  <a:pt x="120" y="12"/>
                  <a:pt x="120" y="12"/>
                  <a:pt x="120" y="12"/>
                </a:cubicBezTo>
                <a:cubicBezTo>
                  <a:pt x="120" y="11"/>
                  <a:pt x="120" y="11"/>
                  <a:pt x="120" y="11"/>
                </a:cubicBezTo>
                <a:cubicBezTo>
                  <a:pt x="120" y="10"/>
                  <a:pt x="121" y="9"/>
                  <a:pt x="122" y="9"/>
                </a:cubicBezTo>
                <a:cubicBezTo>
                  <a:pt x="122" y="9"/>
                  <a:pt x="122" y="9"/>
                  <a:pt x="122" y="9"/>
                </a:cubicBezTo>
                <a:cubicBezTo>
                  <a:pt x="122" y="9"/>
                  <a:pt x="122" y="9"/>
                  <a:pt x="122" y="9"/>
                </a:cubicBezTo>
                <a:cubicBezTo>
                  <a:pt x="123" y="9"/>
                  <a:pt x="124" y="10"/>
                  <a:pt x="124" y="11"/>
                </a:cubicBezTo>
                <a:cubicBezTo>
                  <a:pt x="124" y="11"/>
                  <a:pt x="124" y="11"/>
                  <a:pt x="124" y="12"/>
                </a:cubicBezTo>
                <a:cubicBezTo>
                  <a:pt x="124" y="12"/>
                  <a:pt x="124" y="12"/>
                  <a:pt x="124" y="12"/>
                </a:cubicBezTo>
                <a:cubicBezTo>
                  <a:pt x="124" y="33"/>
                  <a:pt x="124" y="33"/>
                  <a:pt x="124" y="33"/>
                </a:cubicBezTo>
                <a:cubicBezTo>
                  <a:pt x="124" y="35"/>
                  <a:pt x="125" y="36"/>
                  <a:pt x="127" y="36"/>
                </a:cubicBezTo>
                <a:cubicBezTo>
                  <a:pt x="128" y="36"/>
                  <a:pt x="129" y="35"/>
                  <a:pt x="129" y="33"/>
                </a:cubicBezTo>
                <a:cubicBezTo>
                  <a:pt x="129" y="12"/>
                  <a:pt x="129" y="12"/>
                  <a:pt x="129" y="12"/>
                </a:cubicBezTo>
                <a:cubicBezTo>
                  <a:pt x="129" y="12"/>
                  <a:pt x="129" y="12"/>
                  <a:pt x="129" y="12"/>
                </a:cubicBezTo>
                <a:cubicBezTo>
                  <a:pt x="129" y="11"/>
                  <a:pt x="129" y="11"/>
                  <a:pt x="129" y="11"/>
                </a:cubicBezTo>
                <a:cubicBezTo>
                  <a:pt x="129" y="7"/>
                  <a:pt x="129" y="7"/>
                  <a:pt x="129" y="7"/>
                </a:cubicBezTo>
                <a:cubicBezTo>
                  <a:pt x="129" y="6"/>
                  <a:pt x="130" y="5"/>
                  <a:pt x="131" y="5"/>
                </a:cubicBezTo>
                <a:cubicBezTo>
                  <a:pt x="131" y="5"/>
                  <a:pt x="131" y="5"/>
                  <a:pt x="131" y="5"/>
                </a:cubicBezTo>
                <a:cubicBezTo>
                  <a:pt x="132" y="5"/>
                  <a:pt x="133" y="6"/>
                  <a:pt x="133" y="7"/>
                </a:cubicBezTo>
                <a:cubicBezTo>
                  <a:pt x="133" y="11"/>
                  <a:pt x="133" y="11"/>
                  <a:pt x="133" y="11"/>
                </a:cubicBezTo>
                <a:cubicBezTo>
                  <a:pt x="133" y="11"/>
                  <a:pt x="133" y="11"/>
                  <a:pt x="133" y="11"/>
                </a:cubicBezTo>
                <a:cubicBezTo>
                  <a:pt x="133" y="17"/>
                  <a:pt x="133" y="17"/>
                  <a:pt x="133" y="17"/>
                </a:cubicBezTo>
                <a:cubicBezTo>
                  <a:pt x="133" y="17"/>
                  <a:pt x="133" y="17"/>
                  <a:pt x="133" y="17"/>
                </a:cubicBezTo>
                <a:cubicBezTo>
                  <a:pt x="133" y="33"/>
                  <a:pt x="133" y="33"/>
                  <a:pt x="133" y="33"/>
                </a:cubicBezTo>
                <a:cubicBezTo>
                  <a:pt x="133" y="35"/>
                  <a:pt x="134" y="36"/>
                  <a:pt x="136" y="36"/>
                </a:cubicBezTo>
                <a:cubicBezTo>
                  <a:pt x="137" y="36"/>
                  <a:pt x="138" y="35"/>
                  <a:pt x="138" y="33"/>
                </a:cubicBezTo>
                <a:cubicBezTo>
                  <a:pt x="138" y="16"/>
                  <a:pt x="138" y="16"/>
                  <a:pt x="138" y="16"/>
                </a:cubicBezTo>
                <a:cubicBezTo>
                  <a:pt x="138" y="16"/>
                  <a:pt x="138" y="15"/>
                  <a:pt x="138" y="15"/>
                </a:cubicBezTo>
                <a:cubicBezTo>
                  <a:pt x="138" y="15"/>
                  <a:pt x="138" y="15"/>
                  <a:pt x="138" y="15"/>
                </a:cubicBezTo>
                <a:cubicBezTo>
                  <a:pt x="138" y="15"/>
                  <a:pt x="138" y="15"/>
                  <a:pt x="138" y="15"/>
                </a:cubicBezTo>
                <a:cubicBezTo>
                  <a:pt x="138" y="11"/>
                  <a:pt x="138" y="11"/>
                  <a:pt x="138" y="11"/>
                </a:cubicBezTo>
                <a:cubicBezTo>
                  <a:pt x="139" y="10"/>
                  <a:pt x="139" y="9"/>
                  <a:pt x="140" y="9"/>
                </a:cubicBezTo>
                <a:cubicBezTo>
                  <a:pt x="141" y="9"/>
                  <a:pt x="141" y="9"/>
                  <a:pt x="141" y="9"/>
                </a:cubicBezTo>
                <a:cubicBezTo>
                  <a:pt x="142" y="9"/>
                  <a:pt x="142" y="10"/>
                  <a:pt x="142" y="11"/>
                </a:cubicBezTo>
                <a:cubicBezTo>
                  <a:pt x="142" y="20"/>
                  <a:pt x="142" y="20"/>
                  <a:pt x="142" y="20"/>
                </a:cubicBezTo>
                <a:cubicBezTo>
                  <a:pt x="142" y="22"/>
                  <a:pt x="142" y="22"/>
                  <a:pt x="142" y="22"/>
                </a:cubicBezTo>
                <a:cubicBezTo>
                  <a:pt x="142" y="33"/>
                  <a:pt x="142" y="33"/>
                  <a:pt x="142" y="33"/>
                </a:cubicBezTo>
                <a:cubicBezTo>
                  <a:pt x="142" y="35"/>
                  <a:pt x="144" y="36"/>
                  <a:pt x="145" y="36"/>
                </a:cubicBezTo>
                <a:cubicBezTo>
                  <a:pt x="146" y="36"/>
                  <a:pt x="148" y="35"/>
                  <a:pt x="148" y="33"/>
                </a:cubicBezTo>
                <a:cubicBezTo>
                  <a:pt x="148" y="22"/>
                  <a:pt x="148" y="22"/>
                  <a:pt x="148" y="22"/>
                </a:cubicBezTo>
                <a:cubicBezTo>
                  <a:pt x="148" y="21"/>
                  <a:pt x="148" y="20"/>
                  <a:pt x="150" y="20"/>
                </a:cubicBezTo>
                <a:cubicBezTo>
                  <a:pt x="150" y="20"/>
                  <a:pt x="150" y="20"/>
                  <a:pt x="150" y="20"/>
                </a:cubicBezTo>
                <a:cubicBezTo>
                  <a:pt x="151" y="20"/>
                  <a:pt x="152" y="21"/>
                  <a:pt x="152" y="22"/>
                </a:cubicBezTo>
                <a:cubicBezTo>
                  <a:pt x="152" y="35"/>
                  <a:pt x="152" y="35"/>
                  <a:pt x="152" y="35"/>
                </a:cubicBezTo>
                <a:cubicBezTo>
                  <a:pt x="152" y="35"/>
                  <a:pt x="152" y="35"/>
                  <a:pt x="152" y="35"/>
                </a:cubicBezTo>
                <a:cubicBezTo>
                  <a:pt x="152" y="42"/>
                  <a:pt x="150" y="53"/>
                  <a:pt x="147" y="55"/>
                </a:cubicBezTo>
                <a:cubicBezTo>
                  <a:pt x="146" y="56"/>
                  <a:pt x="146" y="57"/>
                  <a:pt x="146" y="58"/>
                </a:cubicBezTo>
                <a:cubicBezTo>
                  <a:pt x="146" y="67"/>
                  <a:pt x="146" y="67"/>
                  <a:pt x="146" y="67"/>
                </a:cubicBezTo>
                <a:cubicBezTo>
                  <a:pt x="121" y="67"/>
                  <a:pt x="121" y="67"/>
                  <a:pt x="121" y="67"/>
                </a:cubicBezTo>
                <a:cubicBezTo>
                  <a:pt x="121" y="61"/>
                  <a:pt x="121" y="61"/>
                  <a:pt x="121" y="61"/>
                </a:cubicBezTo>
                <a:cubicBezTo>
                  <a:pt x="121" y="60"/>
                  <a:pt x="121" y="59"/>
                  <a:pt x="120" y="59"/>
                </a:cubicBezTo>
                <a:cubicBezTo>
                  <a:pt x="113" y="53"/>
                  <a:pt x="113" y="50"/>
                  <a:pt x="112" y="47"/>
                </a:cubicBezTo>
                <a:cubicBezTo>
                  <a:pt x="112" y="44"/>
                  <a:pt x="111" y="41"/>
                  <a:pt x="108" y="36"/>
                </a:cubicBezTo>
                <a:cubicBezTo>
                  <a:pt x="105" y="32"/>
                  <a:pt x="105" y="30"/>
                  <a:pt x="106" y="29"/>
                </a:cubicBezTo>
                <a:cubicBezTo>
                  <a:pt x="107" y="28"/>
                  <a:pt x="108" y="28"/>
                  <a:pt x="108" y="29"/>
                </a:cubicBezTo>
                <a:cubicBezTo>
                  <a:pt x="111" y="29"/>
                  <a:pt x="114" y="34"/>
                  <a:pt x="115" y="36"/>
                </a:cubicBezTo>
                <a:cubicBezTo>
                  <a:pt x="116" y="38"/>
                  <a:pt x="117" y="38"/>
                  <a:pt x="119" y="37"/>
                </a:cubicBezTo>
                <a:close/>
                <a:moveTo>
                  <a:pt x="83" y="10"/>
                </a:moveTo>
                <a:cubicBezTo>
                  <a:pt x="115" y="10"/>
                  <a:pt x="115" y="10"/>
                  <a:pt x="115" y="10"/>
                </a:cubicBezTo>
                <a:cubicBezTo>
                  <a:pt x="115" y="11"/>
                  <a:pt x="115" y="11"/>
                  <a:pt x="115" y="11"/>
                </a:cubicBezTo>
                <a:cubicBezTo>
                  <a:pt x="115" y="12"/>
                  <a:pt x="115" y="12"/>
                  <a:pt x="115" y="12"/>
                </a:cubicBezTo>
                <a:cubicBezTo>
                  <a:pt x="115" y="24"/>
                  <a:pt x="115" y="24"/>
                  <a:pt x="115" y="24"/>
                </a:cubicBezTo>
                <a:cubicBezTo>
                  <a:pt x="115" y="27"/>
                  <a:pt x="115" y="27"/>
                  <a:pt x="115" y="27"/>
                </a:cubicBezTo>
                <a:cubicBezTo>
                  <a:pt x="113" y="26"/>
                  <a:pt x="111" y="24"/>
                  <a:pt x="109" y="24"/>
                </a:cubicBezTo>
                <a:cubicBezTo>
                  <a:pt x="107" y="23"/>
                  <a:pt x="104" y="24"/>
                  <a:pt x="102" y="25"/>
                </a:cubicBezTo>
                <a:cubicBezTo>
                  <a:pt x="102" y="25"/>
                  <a:pt x="102" y="25"/>
                  <a:pt x="102" y="25"/>
                </a:cubicBezTo>
                <a:cubicBezTo>
                  <a:pt x="102" y="26"/>
                  <a:pt x="97" y="30"/>
                  <a:pt x="104" y="39"/>
                </a:cubicBezTo>
                <a:cubicBezTo>
                  <a:pt x="105" y="40"/>
                  <a:pt x="105" y="41"/>
                  <a:pt x="106" y="42"/>
                </a:cubicBezTo>
                <a:cubicBezTo>
                  <a:pt x="83" y="42"/>
                  <a:pt x="83" y="42"/>
                  <a:pt x="83" y="42"/>
                </a:cubicBezTo>
                <a:cubicBezTo>
                  <a:pt x="83" y="10"/>
                  <a:pt x="83" y="10"/>
                  <a:pt x="83" y="10"/>
                </a:cubicBezTo>
                <a:close/>
                <a:moveTo>
                  <a:pt x="72" y="10"/>
                </a:moveTo>
                <a:cubicBezTo>
                  <a:pt x="78" y="10"/>
                  <a:pt x="78" y="10"/>
                  <a:pt x="78" y="10"/>
                </a:cubicBezTo>
                <a:cubicBezTo>
                  <a:pt x="78" y="42"/>
                  <a:pt x="78" y="42"/>
                  <a:pt x="78" y="42"/>
                </a:cubicBezTo>
                <a:cubicBezTo>
                  <a:pt x="72" y="42"/>
                  <a:pt x="72" y="42"/>
                  <a:pt x="72" y="42"/>
                </a:cubicBezTo>
                <a:lnTo>
                  <a:pt x="72" y="10"/>
                </a:lnTo>
                <a:close/>
                <a:moveTo>
                  <a:pt x="7" y="31"/>
                </a:moveTo>
                <a:cubicBezTo>
                  <a:pt x="6" y="31"/>
                  <a:pt x="5" y="30"/>
                  <a:pt x="5" y="29"/>
                </a:cubicBezTo>
                <a:cubicBezTo>
                  <a:pt x="5" y="29"/>
                  <a:pt x="5" y="29"/>
                  <a:pt x="5" y="29"/>
                </a:cubicBezTo>
                <a:cubicBezTo>
                  <a:pt x="5" y="28"/>
                  <a:pt x="6" y="27"/>
                  <a:pt x="7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1" y="27"/>
                  <a:pt x="11" y="27"/>
                  <a:pt x="11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33" y="27"/>
                  <a:pt x="33" y="27"/>
                  <a:pt x="33" y="27"/>
                </a:cubicBezTo>
                <a:cubicBezTo>
                  <a:pt x="35" y="27"/>
                  <a:pt x="36" y="26"/>
                  <a:pt x="36" y="24"/>
                </a:cubicBezTo>
                <a:cubicBezTo>
                  <a:pt x="36" y="23"/>
                  <a:pt x="35" y="22"/>
                  <a:pt x="33" y="22"/>
                </a:cubicBezTo>
                <a:cubicBezTo>
                  <a:pt x="16" y="22"/>
                  <a:pt x="16" y="22"/>
                  <a:pt x="16" y="22"/>
                </a:cubicBezTo>
                <a:cubicBezTo>
                  <a:pt x="16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5" y="22"/>
                  <a:pt x="15" y="22"/>
                  <a:pt x="15" y="22"/>
                </a:cubicBezTo>
                <a:cubicBezTo>
                  <a:pt x="11" y="22"/>
                  <a:pt x="11" y="22"/>
                  <a:pt x="11" y="22"/>
                </a:cubicBezTo>
                <a:cubicBezTo>
                  <a:pt x="10" y="21"/>
                  <a:pt x="9" y="21"/>
                  <a:pt x="9" y="20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8"/>
                  <a:pt x="10" y="18"/>
                  <a:pt x="11" y="18"/>
                </a:cubicBezTo>
                <a:cubicBezTo>
                  <a:pt x="20" y="18"/>
                  <a:pt x="20" y="18"/>
                  <a:pt x="20" y="18"/>
                </a:cubicBezTo>
                <a:cubicBezTo>
                  <a:pt x="22" y="18"/>
                  <a:pt x="22" y="18"/>
                  <a:pt x="22" y="18"/>
                </a:cubicBezTo>
                <a:cubicBezTo>
                  <a:pt x="33" y="18"/>
                  <a:pt x="33" y="18"/>
                  <a:pt x="33" y="18"/>
                </a:cubicBezTo>
                <a:cubicBezTo>
                  <a:pt x="35" y="18"/>
                  <a:pt x="36" y="16"/>
                  <a:pt x="36" y="15"/>
                </a:cubicBezTo>
                <a:cubicBezTo>
                  <a:pt x="36" y="14"/>
                  <a:pt x="35" y="12"/>
                  <a:pt x="33" y="12"/>
                </a:cubicBezTo>
                <a:cubicBezTo>
                  <a:pt x="22" y="12"/>
                  <a:pt x="22" y="12"/>
                  <a:pt x="22" y="12"/>
                </a:cubicBezTo>
                <a:cubicBezTo>
                  <a:pt x="21" y="12"/>
                  <a:pt x="20" y="12"/>
                  <a:pt x="20" y="10"/>
                </a:cubicBezTo>
                <a:cubicBezTo>
                  <a:pt x="20" y="10"/>
                  <a:pt x="20" y="10"/>
                  <a:pt x="20" y="10"/>
                </a:cubicBezTo>
                <a:cubicBezTo>
                  <a:pt x="20" y="9"/>
                  <a:pt x="21" y="8"/>
                  <a:pt x="22" y="8"/>
                </a:cubicBezTo>
                <a:cubicBezTo>
                  <a:pt x="35" y="8"/>
                  <a:pt x="35" y="8"/>
                  <a:pt x="35" y="8"/>
                </a:cubicBezTo>
                <a:cubicBezTo>
                  <a:pt x="35" y="8"/>
                  <a:pt x="35" y="8"/>
                  <a:pt x="35" y="8"/>
                </a:cubicBezTo>
                <a:cubicBezTo>
                  <a:pt x="42" y="8"/>
                  <a:pt x="53" y="10"/>
                  <a:pt x="55" y="13"/>
                </a:cubicBezTo>
                <a:cubicBezTo>
                  <a:pt x="56" y="14"/>
                  <a:pt x="57" y="14"/>
                  <a:pt x="58" y="14"/>
                </a:cubicBezTo>
                <a:cubicBezTo>
                  <a:pt x="67" y="14"/>
                  <a:pt x="67" y="14"/>
                  <a:pt x="67" y="14"/>
                </a:cubicBezTo>
                <a:cubicBezTo>
                  <a:pt x="67" y="39"/>
                  <a:pt x="67" y="39"/>
                  <a:pt x="67" y="39"/>
                </a:cubicBezTo>
                <a:cubicBezTo>
                  <a:pt x="61" y="39"/>
                  <a:pt x="61" y="39"/>
                  <a:pt x="61" y="39"/>
                </a:cubicBezTo>
                <a:cubicBezTo>
                  <a:pt x="60" y="39"/>
                  <a:pt x="59" y="39"/>
                  <a:pt x="59" y="40"/>
                </a:cubicBezTo>
                <a:cubicBezTo>
                  <a:pt x="53" y="47"/>
                  <a:pt x="50" y="47"/>
                  <a:pt x="47" y="48"/>
                </a:cubicBezTo>
                <a:cubicBezTo>
                  <a:pt x="44" y="48"/>
                  <a:pt x="41" y="49"/>
                  <a:pt x="36" y="52"/>
                </a:cubicBezTo>
                <a:cubicBezTo>
                  <a:pt x="32" y="55"/>
                  <a:pt x="30" y="55"/>
                  <a:pt x="29" y="54"/>
                </a:cubicBezTo>
                <a:cubicBezTo>
                  <a:pt x="28" y="53"/>
                  <a:pt x="28" y="52"/>
                  <a:pt x="29" y="52"/>
                </a:cubicBezTo>
                <a:cubicBezTo>
                  <a:pt x="29" y="49"/>
                  <a:pt x="34" y="46"/>
                  <a:pt x="36" y="45"/>
                </a:cubicBezTo>
                <a:cubicBezTo>
                  <a:pt x="38" y="44"/>
                  <a:pt x="38" y="43"/>
                  <a:pt x="37" y="41"/>
                </a:cubicBezTo>
                <a:cubicBezTo>
                  <a:pt x="37" y="40"/>
                  <a:pt x="36" y="40"/>
                  <a:pt x="35" y="40"/>
                </a:cubicBezTo>
                <a:cubicBezTo>
                  <a:pt x="35" y="40"/>
                  <a:pt x="35" y="40"/>
                  <a:pt x="35" y="40"/>
                </a:cubicBezTo>
                <a:cubicBezTo>
                  <a:pt x="24" y="40"/>
                  <a:pt x="24" y="40"/>
                  <a:pt x="24" y="40"/>
                </a:cubicBezTo>
                <a:cubicBezTo>
                  <a:pt x="12" y="40"/>
                  <a:pt x="12" y="40"/>
                  <a:pt x="12" y="40"/>
                </a:cubicBezTo>
                <a:cubicBezTo>
                  <a:pt x="11" y="40"/>
                  <a:pt x="11" y="40"/>
                  <a:pt x="11" y="40"/>
                </a:cubicBezTo>
                <a:cubicBezTo>
                  <a:pt x="10" y="40"/>
                  <a:pt x="9" y="39"/>
                  <a:pt x="9" y="38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7"/>
                  <a:pt x="10" y="36"/>
                  <a:pt x="11" y="36"/>
                </a:cubicBezTo>
                <a:cubicBezTo>
                  <a:pt x="11" y="36"/>
                  <a:pt x="11" y="36"/>
                  <a:pt x="12" y="36"/>
                </a:cubicBezTo>
                <a:cubicBezTo>
                  <a:pt x="12" y="36"/>
                  <a:pt x="12" y="36"/>
                  <a:pt x="12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35" y="36"/>
                  <a:pt x="36" y="35"/>
                  <a:pt x="36" y="33"/>
                </a:cubicBezTo>
                <a:cubicBezTo>
                  <a:pt x="36" y="32"/>
                  <a:pt x="35" y="31"/>
                  <a:pt x="33" y="31"/>
                </a:cubicBezTo>
                <a:cubicBezTo>
                  <a:pt x="12" y="31"/>
                  <a:pt x="12" y="31"/>
                  <a:pt x="12" y="31"/>
                </a:cubicBezTo>
                <a:cubicBezTo>
                  <a:pt x="12" y="31"/>
                  <a:pt x="12" y="31"/>
                  <a:pt x="12" y="31"/>
                </a:cubicBezTo>
                <a:cubicBezTo>
                  <a:pt x="11" y="31"/>
                  <a:pt x="11" y="31"/>
                  <a:pt x="11" y="31"/>
                </a:cubicBezTo>
                <a:cubicBezTo>
                  <a:pt x="7" y="31"/>
                  <a:pt x="7" y="31"/>
                  <a:pt x="7" y="31"/>
                </a:cubicBezTo>
                <a:close/>
                <a:moveTo>
                  <a:pt x="42" y="77"/>
                </a:moveTo>
                <a:cubicBezTo>
                  <a:pt x="10" y="77"/>
                  <a:pt x="10" y="77"/>
                  <a:pt x="10" y="77"/>
                </a:cubicBezTo>
                <a:cubicBezTo>
                  <a:pt x="10" y="45"/>
                  <a:pt x="10" y="45"/>
                  <a:pt x="10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2" y="45"/>
                  <a:pt x="12" y="45"/>
                  <a:pt x="12" y="45"/>
                </a:cubicBezTo>
                <a:cubicBezTo>
                  <a:pt x="24" y="45"/>
                  <a:pt x="24" y="45"/>
                  <a:pt x="24" y="45"/>
                </a:cubicBezTo>
                <a:cubicBezTo>
                  <a:pt x="27" y="45"/>
                  <a:pt x="27" y="45"/>
                  <a:pt x="27" y="45"/>
                </a:cubicBezTo>
                <a:cubicBezTo>
                  <a:pt x="26" y="47"/>
                  <a:pt x="24" y="49"/>
                  <a:pt x="24" y="51"/>
                </a:cubicBezTo>
                <a:cubicBezTo>
                  <a:pt x="23" y="53"/>
                  <a:pt x="24" y="56"/>
                  <a:pt x="25" y="58"/>
                </a:cubicBezTo>
                <a:cubicBezTo>
                  <a:pt x="25" y="58"/>
                  <a:pt x="25" y="58"/>
                  <a:pt x="25" y="58"/>
                </a:cubicBezTo>
                <a:cubicBezTo>
                  <a:pt x="25" y="58"/>
                  <a:pt x="27" y="60"/>
                  <a:pt x="31" y="60"/>
                </a:cubicBezTo>
                <a:cubicBezTo>
                  <a:pt x="33" y="60"/>
                  <a:pt x="36" y="59"/>
                  <a:pt x="39" y="56"/>
                </a:cubicBezTo>
                <a:cubicBezTo>
                  <a:pt x="40" y="55"/>
                  <a:pt x="41" y="55"/>
                  <a:pt x="42" y="54"/>
                </a:cubicBezTo>
                <a:cubicBezTo>
                  <a:pt x="42" y="77"/>
                  <a:pt x="42" y="77"/>
                  <a:pt x="42" y="77"/>
                </a:cubicBezTo>
                <a:cubicBezTo>
                  <a:pt x="42" y="77"/>
                  <a:pt x="42" y="77"/>
                  <a:pt x="42" y="77"/>
                </a:cubicBezTo>
                <a:close/>
                <a:moveTo>
                  <a:pt x="42" y="82"/>
                </a:moveTo>
                <a:cubicBezTo>
                  <a:pt x="42" y="88"/>
                  <a:pt x="42" y="88"/>
                  <a:pt x="42" y="88"/>
                </a:cubicBezTo>
                <a:cubicBezTo>
                  <a:pt x="10" y="88"/>
                  <a:pt x="10" y="88"/>
                  <a:pt x="10" y="88"/>
                </a:cubicBezTo>
                <a:cubicBezTo>
                  <a:pt x="10" y="82"/>
                  <a:pt x="10" y="82"/>
                  <a:pt x="10" y="82"/>
                </a:cubicBezTo>
                <a:lnTo>
                  <a:pt x="42" y="82"/>
                </a:lnTo>
                <a:close/>
                <a:moveTo>
                  <a:pt x="54" y="131"/>
                </a:moveTo>
                <a:cubicBezTo>
                  <a:pt x="53" y="132"/>
                  <a:pt x="52" y="132"/>
                  <a:pt x="52" y="131"/>
                </a:cubicBezTo>
                <a:cubicBezTo>
                  <a:pt x="49" y="131"/>
                  <a:pt x="46" y="126"/>
                  <a:pt x="45" y="124"/>
                </a:cubicBezTo>
                <a:cubicBezTo>
                  <a:pt x="44" y="123"/>
                  <a:pt x="43" y="122"/>
                  <a:pt x="41" y="123"/>
                </a:cubicBezTo>
                <a:cubicBezTo>
                  <a:pt x="40" y="123"/>
                  <a:pt x="40" y="124"/>
                  <a:pt x="40" y="125"/>
                </a:cubicBezTo>
                <a:cubicBezTo>
                  <a:pt x="40" y="125"/>
                  <a:pt x="40" y="125"/>
                  <a:pt x="40" y="125"/>
                </a:cubicBezTo>
                <a:cubicBezTo>
                  <a:pt x="40" y="136"/>
                  <a:pt x="40" y="136"/>
                  <a:pt x="40" y="136"/>
                </a:cubicBezTo>
                <a:cubicBezTo>
                  <a:pt x="40" y="148"/>
                  <a:pt x="40" y="148"/>
                  <a:pt x="40" y="148"/>
                </a:cubicBezTo>
                <a:cubicBezTo>
                  <a:pt x="40" y="149"/>
                  <a:pt x="40" y="149"/>
                  <a:pt x="40" y="149"/>
                </a:cubicBezTo>
                <a:cubicBezTo>
                  <a:pt x="40" y="150"/>
                  <a:pt x="39" y="151"/>
                  <a:pt x="38" y="151"/>
                </a:cubicBezTo>
                <a:cubicBezTo>
                  <a:pt x="38" y="151"/>
                  <a:pt x="38" y="151"/>
                  <a:pt x="38" y="151"/>
                </a:cubicBezTo>
                <a:cubicBezTo>
                  <a:pt x="37" y="151"/>
                  <a:pt x="36" y="150"/>
                  <a:pt x="36" y="149"/>
                </a:cubicBezTo>
                <a:cubicBezTo>
                  <a:pt x="36" y="149"/>
                  <a:pt x="36" y="149"/>
                  <a:pt x="36" y="148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6" y="127"/>
                  <a:pt x="36" y="127"/>
                  <a:pt x="36" y="127"/>
                </a:cubicBezTo>
                <a:cubicBezTo>
                  <a:pt x="36" y="125"/>
                  <a:pt x="35" y="124"/>
                  <a:pt x="33" y="124"/>
                </a:cubicBezTo>
                <a:cubicBezTo>
                  <a:pt x="32" y="124"/>
                  <a:pt x="31" y="125"/>
                  <a:pt x="31" y="127"/>
                </a:cubicBezTo>
                <a:cubicBezTo>
                  <a:pt x="31" y="148"/>
                  <a:pt x="31" y="148"/>
                  <a:pt x="31" y="148"/>
                </a:cubicBezTo>
                <a:cubicBezTo>
                  <a:pt x="31" y="148"/>
                  <a:pt x="31" y="148"/>
                  <a:pt x="31" y="148"/>
                </a:cubicBezTo>
                <a:cubicBezTo>
                  <a:pt x="31" y="149"/>
                  <a:pt x="31" y="149"/>
                  <a:pt x="31" y="149"/>
                </a:cubicBezTo>
                <a:cubicBezTo>
                  <a:pt x="31" y="153"/>
                  <a:pt x="31" y="153"/>
                  <a:pt x="31" y="153"/>
                </a:cubicBezTo>
                <a:cubicBezTo>
                  <a:pt x="31" y="154"/>
                  <a:pt x="30" y="155"/>
                  <a:pt x="29" y="155"/>
                </a:cubicBezTo>
                <a:cubicBezTo>
                  <a:pt x="29" y="155"/>
                  <a:pt x="29" y="155"/>
                  <a:pt x="29" y="155"/>
                </a:cubicBezTo>
                <a:cubicBezTo>
                  <a:pt x="28" y="155"/>
                  <a:pt x="27" y="154"/>
                  <a:pt x="27" y="153"/>
                </a:cubicBezTo>
                <a:cubicBezTo>
                  <a:pt x="27" y="149"/>
                  <a:pt x="27" y="149"/>
                  <a:pt x="27" y="149"/>
                </a:cubicBezTo>
                <a:cubicBezTo>
                  <a:pt x="27" y="149"/>
                  <a:pt x="27" y="149"/>
                  <a:pt x="27" y="149"/>
                </a:cubicBezTo>
                <a:cubicBezTo>
                  <a:pt x="27" y="143"/>
                  <a:pt x="27" y="143"/>
                  <a:pt x="27" y="143"/>
                </a:cubicBezTo>
                <a:cubicBezTo>
                  <a:pt x="27" y="143"/>
                  <a:pt x="27" y="143"/>
                  <a:pt x="27" y="143"/>
                </a:cubicBezTo>
                <a:cubicBezTo>
                  <a:pt x="27" y="127"/>
                  <a:pt x="27" y="127"/>
                  <a:pt x="27" y="127"/>
                </a:cubicBezTo>
                <a:cubicBezTo>
                  <a:pt x="27" y="125"/>
                  <a:pt x="26" y="124"/>
                  <a:pt x="24" y="124"/>
                </a:cubicBezTo>
                <a:cubicBezTo>
                  <a:pt x="23" y="124"/>
                  <a:pt x="22" y="125"/>
                  <a:pt x="22" y="127"/>
                </a:cubicBezTo>
                <a:cubicBezTo>
                  <a:pt x="22" y="144"/>
                  <a:pt x="22" y="144"/>
                  <a:pt x="22" y="144"/>
                </a:cubicBezTo>
                <a:cubicBezTo>
                  <a:pt x="22" y="144"/>
                  <a:pt x="22" y="145"/>
                  <a:pt x="22" y="145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2" y="149"/>
                  <a:pt x="22" y="149"/>
                  <a:pt x="22" y="149"/>
                </a:cubicBezTo>
                <a:cubicBezTo>
                  <a:pt x="21" y="150"/>
                  <a:pt x="21" y="151"/>
                  <a:pt x="20" y="151"/>
                </a:cubicBezTo>
                <a:cubicBezTo>
                  <a:pt x="19" y="151"/>
                  <a:pt x="19" y="151"/>
                  <a:pt x="19" y="151"/>
                </a:cubicBezTo>
                <a:cubicBezTo>
                  <a:pt x="18" y="151"/>
                  <a:pt x="18" y="150"/>
                  <a:pt x="18" y="149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27"/>
                  <a:pt x="18" y="127"/>
                  <a:pt x="18" y="127"/>
                </a:cubicBezTo>
                <a:cubicBezTo>
                  <a:pt x="18" y="125"/>
                  <a:pt x="16" y="124"/>
                  <a:pt x="15" y="124"/>
                </a:cubicBezTo>
                <a:cubicBezTo>
                  <a:pt x="14" y="124"/>
                  <a:pt x="12" y="125"/>
                  <a:pt x="12" y="127"/>
                </a:cubicBezTo>
                <a:cubicBezTo>
                  <a:pt x="12" y="138"/>
                  <a:pt x="12" y="138"/>
                  <a:pt x="12" y="138"/>
                </a:cubicBezTo>
                <a:cubicBezTo>
                  <a:pt x="12" y="139"/>
                  <a:pt x="12" y="140"/>
                  <a:pt x="10" y="140"/>
                </a:cubicBezTo>
                <a:cubicBezTo>
                  <a:pt x="10" y="140"/>
                  <a:pt x="10" y="140"/>
                  <a:pt x="10" y="140"/>
                </a:cubicBezTo>
                <a:cubicBezTo>
                  <a:pt x="9" y="140"/>
                  <a:pt x="8" y="139"/>
                  <a:pt x="8" y="138"/>
                </a:cubicBezTo>
                <a:cubicBezTo>
                  <a:pt x="8" y="125"/>
                  <a:pt x="8" y="125"/>
                  <a:pt x="8" y="125"/>
                </a:cubicBezTo>
                <a:cubicBezTo>
                  <a:pt x="8" y="125"/>
                  <a:pt x="8" y="125"/>
                  <a:pt x="8" y="125"/>
                </a:cubicBezTo>
                <a:cubicBezTo>
                  <a:pt x="8" y="118"/>
                  <a:pt x="10" y="107"/>
                  <a:pt x="13" y="105"/>
                </a:cubicBezTo>
                <a:cubicBezTo>
                  <a:pt x="14" y="104"/>
                  <a:pt x="14" y="103"/>
                  <a:pt x="14" y="102"/>
                </a:cubicBezTo>
                <a:cubicBezTo>
                  <a:pt x="14" y="93"/>
                  <a:pt x="14" y="93"/>
                  <a:pt x="14" y="93"/>
                </a:cubicBezTo>
                <a:cubicBezTo>
                  <a:pt x="39" y="93"/>
                  <a:pt x="39" y="93"/>
                  <a:pt x="39" y="93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0"/>
                  <a:pt x="39" y="101"/>
                  <a:pt x="40" y="101"/>
                </a:cubicBezTo>
                <a:cubicBezTo>
                  <a:pt x="47" y="107"/>
                  <a:pt x="47" y="110"/>
                  <a:pt x="48" y="113"/>
                </a:cubicBezTo>
                <a:cubicBezTo>
                  <a:pt x="48" y="114"/>
                  <a:pt x="48" y="115"/>
                  <a:pt x="48" y="116"/>
                </a:cubicBezTo>
                <a:cubicBezTo>
                  <a:pt x="48" y="116"/>
                  <a:pt x="48" y="116"/>
                  <a:pt x="48" y="116"/>
                </a:cubicBezTo>
                <a:cubicBezTo>
                  <a:pt x="49" y="118"/>
                  <a:pt x="50" y="121"/>
                  <a:pt x="52" y="124"/>
                </a:cubicBezTo>
                <a:cubicBezTo>
                  <a:pt x="55" y="128"/>
                  <a:pt x="55" y="130"/>
                  <a:pt x="54" y="131"/>
                </a:cubicBezTo>
                <a:close/>
                <a:moveTo>
                  <a:pt x="88" y="150"/>
                </a:moveTo>
                <a:cubicBezTo>
                  <a:pt x="82" y="150"/>
                  <a:pt x="82" y="150"/>
                  <a:pt x="82" y="150"/>
                </a:cubicBezTo>
                <a:cubicBezTo>
                  <a:pt x="82" y="118"/>
                  <a:pt x="82" y="118"/>
                  <a:pt x="82" y="118"/>
                </a:cubicBezTo>
                <a:cubicBezTo>
                  <a:pt x="88" y="118"/>
                  <a:pt x="88" y="118"/>
                  <a:pt x="88" y="118"/>
                </a:cubicBezTo>
                <a:lnTo>
                  <a:pt x="88" y="150"/>
                </a:lnTo>
                <a:close/>
                <a:moveTo>
                  <a:pt x="91" y="113"/>
                </a:moveTo>
                <a:cubicBezTo>
                  <a:pt x="53" y="113"/>
                  <a:pt x="53" y="113"/>
                  <a:pt x="53" y="113"/>
                </a:cubicBezTo>
                <a:cubicBezTo>
                  <a:pt x="53" y="113"/>
                  <a:pt x="53" y="113"/>
                  <a:pt x="53" y="113"/>
                </a:cubicBezTo>
                <a:cubicBezTo>
                  <a:pt x="52" y="108"/>
                  <a:pt x="51" y="104"/>
                  <a:pt x="44" y="98"/>
                </a:cubicBezTo>
                <a:cubicBezTo>
                  <a:pt x="44" y="93"/>
                  <a:pt x="44" y="93"/>
                  <a:pt x="44" y="93"/>
                </a:cubicBezTo>
                <a:cubicBezTo>
                  <a:pt x="45" y="93"/>
                  <a:pt x="45" y="93"/>
                  <a:pt x="45" y="93"/>
                </a:cubicBezTo>
                <a:cubicBezTo>
                  <a:pt x="46" y="93"/>
                  <a:pt x="47" y="92"/>
                  <a:pt x="47" y="91"/>
                </a:cubicBezTo>
                <a:cubicBezTo>
                  <a:pt x="47" y="53"/>
                  <a:pt x="47" y="53"/>
                  <a:pt x="47" y="53"/>
                </a:cubicBezTo>
                <a:cubicBezTo>
                  <a:pt x="47" y="53"/>
                  <a:pt x="47" y="53"/>
                  <a:pt x="47" y="53"/>
                </a:cubicBezTo>
                <a:cubicBezTo>
                  <a:pt x="52" y="52"/>
                  <a:pt x="56" y="51"/>
                  <a:pt x="62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6"/>
                  <a:pt x="68" y="47"/>
                  <a:pt x="69" y="47"/>
                </a:cubicBezTo>
                <a:cubicBezTo>
                  <a:pt x="107" y="47"/>
                  <a:pt x="107" y="47"/>
                  <a:pt x="107" y="47"/>
                </a:cubicBezTo>
                <a:cubicBezTo>
                  <a:pt x="107" y="47"/>
                  <a:pt x="107" y="47"/>
                  <a:pt x="107" y="47"/>
                </a:cubicBezTo>
                <a:cubicBezTo>
                  <a:pt x="108" y="52"/>
                  <a:pt x="109" y="56"/>
                  <a:pt x="116" y="62"/>
                </a:cubicBezTo>
                <a:cubicBezTo>
                  <a:pt x="116" y="67"/>
                  <a:pt x="116" y="67"/>
                  <a:pt x="116" y="67"/>
                </a:cubicBezTo>
                <a:cubicBezTo>
                  <a:pt x="115" y="67"/>
                  <a:pt x="115" y="67"/>
                  <a:pt x="115" y="67"/>
                </a:cubicBezTo>
                <a:cubicBezTo>
                  <a:pt x="114" y="67"/>
                  <a:pt x="113" y="68"/>
                  <a:pt x="113" y="69"/>
                </a:cubicBezTo>
                <a:cubicBezTo>
                  <a:pt x="113" y="107"/>
                  <a:pt x="113" y="107"/>
                  <a:pt x="113" y="107"/>
                </a:cubicBezTo>
                <a:cubicBezTo>
                  <a:pt x="113" y="107"/>
                  <a:pt x="113" y="107"/>
                  <a:pt x="113" y="107"/>
                </a:cubicBezTo>
                <a:cubicBezTo>
                  <a:pt x="108" y="108"/>
                  <a:pt x="104" y="109"/>
                  <a:pt x="98" y="116"/>
                </a:cubicBezTo>
                <a:cubicBezTo>
                  <a:pt x="93" y="116"/>
                  <a:pt x="93" y="116"/>
                  <a:pt x="93" y="116"/>
                </a:cubicBezTo>
                <a:cubicBezTo>
                  <a:pt x="93" y="115"/>
                  <a:pt x="93" y="115"/>
                  <a:pt x="93" y="115"/>
                </a:cubicBezTo>
                <a:cubicBezTo>
                  <a:pt x="93" y="114"/>
                  <a:pt x="92" y="113"/>
                  <a:pt x="91" y="113"/>
                </a:cubicBezTo>
                <a:close/>
                <a:moveTo>
                  <a:pt x="155" y="131"/>
                </a:moveTo>
                <a:cubicBezTo>
                  <a:pt x="155" y="132"/>
                  <a:pt x="154" y="133"/>
                  <a:pt x="153" y="133"/>
                </a:cubicBezTo>
                <a:cubicBezTo>
                  <a:pt x="149" y="133"/>
                  <a:pt x="149" y="133"/>
                  <a:pt x="149" y="133"/>
                </a:cubicBezTo>
                <a:cubicBezTo>
                  <a:pt x="149" y="133"/>
                  <a:pt x="149" y="133"/>
                  <a:pt x="149" y="133"/>
                </a:cubicBezTo>
                <a:cubicBezTo>
                  <a:pt x="143" y="133"/>
                  <a:pt x="143" y="133"/>
                  <a:pt x="143" y="133"/>
                </a:cubicBezTo>
                <a:cubicBezTo>
                  <a:pt x="143" y="133"/>
                  <a:pt x="143" y="133"/>
                  <a:pt x="143" y="133"/>
                </a:cubicBezTo>
                <a:cubicBezTo>
                  <a:pt x="127" y="133"/>
                  <a:pt x="127" y="133"/>
                  <a:pt x="127" y="133"/>
                </a:cubicBezTo>
                <a:cubicBezTo>
                  <a:pt x="125" y="133"/>
                  <a:pt x="124" y="134"/>
                  <a:pt x="124" y="136"/>
                </a:cubicBezTo>
                <a:cubicBezTo>
                  <a:pt x="124" y="137"/>
                  <a:pt x="125" y="138"/>
                  <a:pt x="127" y="138"/>
                </a:cubicBezTo>
                <a:cubicBezTo>
                  <a:pt x="144" y="138"/>
                  <a:pt x="144" y="138"/>
                  <a:pt x="144" y="138"/>
                </a:cubicBezTo>
                <a:cubicBezTo>
                  <a:pt x="144" y="138"/>
                  <a:pt x="145" y="138"/>
                  <a:pt x="145" y="138"/>
                </a:cubicBezTo>
                <a:cubicBezTo>
                  <a:pt x="145" y="138"/>
                  <a:pt x="145" y="138"/>
                  <a:pt x="145" y="138"/>
                </a:cubicBezTo>
                <a:cubicBezTo>
                  <a:pt x="145" y="138"/>
                  <a:pt x="145" y="138"/>
                  <a:pt x="145" y="138"/>
                </a:cubicBezTo>
                <a:cubicBezTo>
                  <a:pt x="149" y="138"/>
                  <a:pt x="149" y="138"/>
                  <a:pt x="149" y="138"/>
                </a:cubicBezTo>
                <a:cubicBezTo>
                  <a:pt x="150" y="139"/>
                  <a:pt x="151" y="139"/>
                  <a:pt x="151" y="140"/>
                </a:cubicBezTo>
                <a:cubicBezTo>
                  <a:pt x="151" y="141"/>
                  <a:pt x="151" y="141"/>
                  <a:pt x="151" y="141"/>
                </a:cubicBezTo>
                <a:cubicBezTo>
                  <a:pt x="151" y="141"/>
                  <a:pt x="151" y="141"/>
                  <a:pt x="151" y="141"/>
                </a:cubicBezTo>
                <a:cubicBezTo>
                  <a:pt x="151" y="142"/>
                  <a:pt x="150" y="142"/>
                  <a:pt x="149" y="142"/>
                </a:cubicBezTo>
                <a:cubicBezTo>
                  <a:pt x="140" y="142"/>
                  <a:pt x="140" y="142"/>
                  <a:pt x="140" y="142"/>
                </a:cubicBezTo>
                <a:cubicBezTo>
                  <a:pt x="138" y="142"/>
                  <a:pt x="138" y="142"/>
                  <a:pt x="138" y="142"/>
                </a:cubicBezTo>
                <a:cubicBezTo>
                  <a:pt x="127" y="142"/>
                  <a:pt x="127" y="142"/>
                  <a:pt x="127" y="142"/>
                </a:cubicBezTo>
                <a:cubicBezTo>
                  <a:pt x="125" y="142"/>
                  <a:pt x="124" y="144"/>
                  <a:pt x="124" y="145"/>
                </a:cubicBezTo>
                <a:cubicBezTo>
                  <a:pt x="124" y="146"/>
                  <a:pt x="125" y="148"/>
                  <a:pt x="127" y="148"/>
                </a:cubicBezTo>
                <a:cubicBezTo>
                  <a:pt x="138" y="148"/>
                  <a:pt x="138" y="148"/>
                  <a:pt x="138" y="148"/>
                </a:cubicBezTo>
                <a:cubicBezTo>
                  <a:pt x="139" y="148"/>
                  <a:pt x="140" y="148"/>
                  <a:pt x="140" y="150"/>
                </a:cubicBezTo>
                <a:cubicBezTo>
                  <a:pt x="140" y="150"/>
                  <a:pt x="140" y="150"/>
                  <a:pt x="140" y="150"/>
                </a:cubicBezTo>
                <a:cubicBezTo>
                  <a:pt x="140" y="151"/>
                  <a:pt x="139" y="152"/>
                  <a:pt x="138" y="152"/>
                </a:cubicBezTo>
                <a:cubicBezTo>
                  <a:pt x="125" y="152"/>
                  <a:pt x="125" y="152"/>
                  <a:pt x="125" y="152"/>
                </a:cubicBezTo>
                <a:cubicBezTo>
                  <a:pt x="125" y="152"/>
                  <a:pt x="125" y="152"/>
                  <a:pt x="125" y="152"/>
                </a:cubicBezTo>
                <a:cubicBezTo>
                  <a:pt x="119" y="152"/>
                  <a:pt x="111" y="151"/>
                  <a:pt x="107" y="149"/>
                </a:cubicBezTo>
                <a:cubicBezTo>
                  <a:pt x="107" y="149"/>
                  <a:pt x="107" y="149"/>
                  <a:pt x="107" y="149"/>
                </a:cubicBezTo>
                <a:cubicBezTo>
                  <a:pt x="107" y="148"/>
                  <a:pt x="106" y="148"/>
                  <a:pt x="105" y="148"/>
                </a:cubicBezTo>
                <a:cubicBezTo>
                  <a:pt x="105" y="147"/>
                  <a:pt x="105" y="147"/>
                  <a:pt x="105" y="147"/>
                </a:cubicBezTo>
                <a:cubicBezTo>
                  <a:pt x="104" y="146"/>
                  <a:pt x="103" y="146"/>
                  <a:pt x="102" y="146"/>
                </a:cubicBezTo>
                <a:cubicBezTo>
                  <a:pt x="93" y="146"/>
                  <a:pt x="93" y="146"/>
                  <a:pt x="93" y="146"/>
                </a:cubicBezTo>
                <a:cubicBezTo>
                  <a:pt x="93" y="121"/>
                  <a:pt x="93" y="121"/>
                  <a:pt x="93" y="121"/>
                </a:cubicBezTo>
                <a:cubicBezTo>
                  <a:pt x="99" y="121"/>
                  <a:pt x="99" y="121"/>
                  <a:pt x="99" y="121"/>
                </a:cubicBezTo>
                <a:cubicBezTo>
                  <a:pt x="100" y="121"/>
                  <a:pt x="101" y="121"/>
                  <a:pt x="101" y="120"/>
                </a:cubicBezTo>
                <a:cubicBezTo>
                  <a:pt x="107" y="113"/>
                  <a:pt x="110" y="113"/>
                  <a:pt x="113" y="112"/>
                </a:cubicBezTo>
                <a:cubicBezTo>
                  <a:pt x="116" y="112"/>
                  <a:pt x="119" y="111"/>
                  <a:pt x="124" y="108"/>
                </a:cubicBezTo>
                <a:cubicBezTo>
                  <a:pt x="128" y="105"/>
                  <a:pt x="130" y="105"/>
                  <a:pt x="131" y="106"/>
                </a:cubicBezTo>
                <a:cubicBezTo>
                  <a:pt x="132" y="107"/>
                  <a:pt x="132" y="108"/>
                  <a:pt x="131" y="108"/>
                </a:cubicBezTo>
                <a:cubicBezTo>
                  <a:pt x="131" y="111"/>
                  <a:pt x="126" y="114"/>
                  <a:pt x="124" y="115"/>
                </a:cubicBezTo>
                <a:cubicBezTo>
                  <a:pt x="123" y="116"/>
                  <a:pt x="122" y="117"/>
                  <a:pt x="123" y="119"/>
                </a:cubicBezTo>
                <a:cubicBezTo>
                  <a:pt x="123" y="120"/>
                  <a:pt x="124" y="120"/>
                  <a:pt x="125" y="120"/>
                </a:cubicBezTo>
                <a:cubicBezTo>
                  <a:pt x="125" y="120"/>
                  <a:pt x="125" y="120"/>
                  <a:pt x="125" y="120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48" y="120"/>
                  <a:pt x="148" y="120"/>
                  <a:pt x="148" y="120"/>
                </a:cubicBezTo>
                <a:cubicBezTo>
                  <a:pt x="149" y="120"/>
                  <a:pt x="149" y="120"/>
                  <a:pt x="149" y="120"/>
                </a:cubicBezTo>
                <a:cubicBezTo>
                  <a:pt x="150" y="120"/>
                  <a:pt x="151" y="121"/>
                  <a:pt x="151" y="122"/>
                </a:cubicBezTo>
                <a:cubicBezTo>
                  <a:pt x="151" y="122"/>
                  <a:pt x="151" y="122"/>
                  <a:pt x="151" y="122"/>
                </a:cubicBezTo>
                <a:cubicBezTo>
                  <a:pt x="151" y="123"/>
                  <a:pt x="150" y="124"/>
                  <a:pt x="149" y="124"/>
                </a:cubicBezTo>
                <a:cubicBezTo>
                  <a:pt x="149" y="124"/>
                  <a:pt x="149" y="124"/>
                  <a:pt x="148" y="124"/>
                </a:cubicBezTo>
                <a:cubicBezTo>
                  <a:pt x="148" y="124"/>
                  <a:pt x="148" y="124"/>
                  <a:pt x="148" y="124"/>
                </a:cubicBezTo>
                <a:cubicBezTo>
                  <a:pt x="127" y="124"/>
                  <a:pt x="127" y="124"/>
                  <a:pt x="127" y="124"/>
                </a:cubicBezTo>
                <a:cubicBezTo>
                  <a:pt x="125" y="124"/>
                  <a:pt x="124" y="125"/>
                  <a:pt x="124" y="127"/>
                </a:cubicBezTo>
                <a:cubicBezTo>
                  <a:pt x="124" y="128"/>
                  <a:pt x="125" y="129"/>
                  <a:pt x="127" y="129"/>
                </a:cubicBezTo>
                <a:cubicBezTo>
                  <a:pt x="148" y="129"/>
                  <a:pt x="148" y="129"/>
                  <a:pt x="148" y="129"/>
                </a:cubicBezTo>
                <a:cubicBezTo>
                  <a:pt x="148" y="129"/>
                  <a:pt x="148" y="129"/>
                  <a:pt x="148" y="129"/>
                </a:cubicBezTo>
                <a:cubicBezTo>
                  <a:pt x="149" y="129"/>
                  <a:pt x="149" y="129"/>
                  <a:pt x="149" y="129"/>
                </a:cubicBezTo>
                <a:cubicBezTo>
                  <a:pt x="153" y="129"/>
                  <a:pt x="153" y="129"/>
                  <a:pt x="153" y="129"/>
                </a:cubicBezTo>
                <a:cubicBezTo>
                  <a:pt x="154" y="129"/>
                  <a:pt x="155" y="130"/>
                  <a:pt x="155" y="131"/>
                </a:cubicBezTo>
                <a:cubicBezTo>
                  <a:pt x="155" y="131"/>
                  <a:pt x="155" y="131"/>
                  <a:pt x="155" y="131"/>
                </a:cubicBezTo>
                <a:close/>
                <a:moveTo>
                  <a:pt x="71" y="147"/>
                </a:moveTo>
                <a:cubicBezTo>
                  <a:pt x="73" y="147"/>
                  <a:pt x="74" y="146"/>
                  <a:pt x="74" y="144"/>
                </a:cubicBezTo>
                <a:cubicBezTo>
                  <a:pt x="74" y="143"/>
                  <a:pt x="73" y="142"/>
                  <a:pt x="71" y="142"/>
                </a:cubicBezTo>
                <a:cubicBezTo>
                  <a:pt x="69" y="142"/>
                  <a:pt x="69" y="142"/>
                  <a:pt x="69" y="142"/>
                </a:cubicBezTo>
                <a:cubicBezTo>
                  <a:pt x="68" y="142"/>
                  <a:pt x="67" y="143"/>
                  <a:pt x="67" y="144"/>
                </a:cubicBezTo>
                <a:cubicBezTo>
                  <a:pt x="67" y="146"/>
                  <a:pt x="68" y="147"/>
                  <a:pt x="69" y="147"/>
                </a:cubicBezTo>
                <a:lnTo>
                  <a:pt x="71" y="147"/>
                </a:lnTo>
                <a:close/>
                <a:moveTo>
                  <a:pt x="61" y="147"/>
                </a:moveTo>
                <a:cubicBezTo>
                  <a:pt x="63" y="147"/>
                  <a:pt x="63" y="147"/>
                  <a:pt x="63" y="147"/>
                </a:cubicBezTo>
                <a:cubicBezTo>
                  <a:pt x="64" y="147"/>
                  <a:pt x="65" y="146"/>
                  <a:pt x="65" y="144"/>
                </a:cubicBezTo>
                <a:cubicBezTo>
                  <a:pt x="65" y="143"/>
                  <a:pt x="64" y="142"/>
                  <a:pt x="63" y="142"/>
                </a:cubicBezTo>
                <a:cubicBezTo>
                  <a:pt x="61" y="142"/>
                  <a:pt x="61" y="142"/>
                  <a:pt x="61" y="142"/>
                </a:cubicBezTo>
                <a:cubicBezTo>
                  <a:pt x="59" y="142"/>
                  <a:pt x="58" y="143"/>
                  <a:pt x="58" y="144"/>
                </a:cubicBezTo>
                <a:cubicBezTo>
                  <a:pt x="58" y="146"/>
                  <a:pt x="59" y="147"/>
                  <a:pt x="61" y="147"/>
                </a:cubicBezTo>
                <a:close/>
                <a:moveTo>
                  <a:pt x="91" y="13"/>
                </a:moveTo>
                <a:cubicBezTo>
                  <a:pt x="89" y="13"/>
                  <a:pt x="89" y="13"/>
                  <a:pt x="89" y="13"/>
                </a:cubicBezTo>
                <a:cubicBezTo>
                  <a:pt x="87" y="13"/>
                  <a:pt x="86" y="14"/>
                  <a:pt x="86" y="16"/>
                </a:cubicBezTo>
                <a:cubicBezTo>
                  <a:pt x="86" y="17"/>
                  <a:pt x="87" y="18"/>
                  <a:pt x="89" y="18"/>
                </a:cubicBezTo>
                <a:cubicBezTo>
                  <a:pt x="91" y="18"/>
                  <a:pt x="91" y="18"/>
                  <a:pt x="91" y="18"/>
                </a:cubicBezTo>
                <a:cubicBezTo>
                  <a:pt x="92" y="18"/>
                  <a:pt x="93" y="17"/>
                  <a:pt x="93" y="16"/>
                </a:cubicBezTo>
                <a:cubicBezTo>
                  <a:pt x="93" y="14"/>
                  <a:pt x="92" y="13"/>
                  <a:pt x="91" y="13"/>
                </a:cubicBezTo>
                <a:close/>
                <a:moveTo>
                  <a:pt x="102" y="16"/>
                </a:moveTo>
                <a:cubicBezTo>
                  <a:pt x="102" y="14"/>
                  <a:pt x="101" y="13"/>
                  <a:pt x="99" y="13"/>
                </a:cubicBezTo>
                <a:cubicBezTo>
                  <a:pt x="97" y="13"/>
                  <a:pt x="97" y="13"/>
                  <a:pt x="97" y="13"/>
                </a:cubicBezTo>
                <a:cubicBezTo>
                  <a:pt x="96" y="13"/>
                  <a:pt x="95" y="14"/>
                  <a:pt x="95" y="16"/>
                </a:cubicBezTo>
                <a:cubicBezTo>
                  <a:pt x="95" y="17"/>
                  <a:pt x="96" y="18"/>
                  <a:pt x="97" y="18"/>
                </a:cubicBezTo>
                <a:cubicBezTo>
                  <a:pt x="99" y="18"/>
                  <a:pt x="99" y="18"/>
                  <a:pt x="99" y="18"/>
                </a:cubicBezTo>
                <a:cubicBezTo>
                  <a:pt x="101" y="18"/>
                  <a:pt x="102" y="17"/>
                  <a:pt x="102" y="1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5934831" y="1132483"/>
            <a:ext cx="377928" cy="417521"/>
          </a:xfrm>
          <a:custGeom>
            <a:avLst/>
            <a:gdLst/>
            <a:ahLst/>
            <a:cxnLst/>
            <a:rect l="l" t="t" r="r" b="b"/>
            <a:pathLst>
              <a:path w="160" h="160" extrusionOk="0">
                <a:moveTo>
                  <a:pt x="142" y="135"/>
                </a:moveTo>
                <a:cubicBezTo>
                  <a:pt x="140" y="133"/>
                  <a:pt x="140" y="133"/>
                  <a:pt x="140" y="133"/>
                </a:cubicBezTo>
                <a:cubicBezTo>
                  <a:pt x="153" y="119"/>
                  <a:pt x="160" y="100"/>
                  <a:pt x="160" y="80"/>
                </a:cubicBezTo>
                <a:cubicBezTo>
                  <a:pt x="160" y="64"/>
                  <a:pt x="155" y="48"/>
                  <a:pt x="146" y="35"/>
                </a:cubicBezTo>
                <a:cubicBezTo>
                  <a:pt x="146" y="35"/>
                  <a:pt x="146" y="35"/>
                  <a:pt x="146" y="34"/>
                </a:cubicBezTo>
                <a:cubicBezTo>
                  <a:pt x="142" y="29"/>
                  <a:pt x="137" y="24"/>
                  <a:pt x="132" y="19"/>
                </a:cubicBezTo>
                <a:cubicBezTo>
                  <a:pt x="131" y="18"/>
                  <a:pt x="129" y="18"/>
                  <a:pt x="128" y="19"/>
                </a:cubicBezTo>
                <a:cubicBezTo>
                  <a:pt x="127" y="20"/>
                  <a:pt x="127" y="22"/>
                  <a:pt x="129" y="23"/>
                </a:cubicBezTo>
                <a:cubicBezTo>
                  <a:pt x="133" y="27"/>
                  <a:pt x="137" y="31"/>
                  <a:pt x="140" y="35"/>
                </a:cubicBezTo>
                <a:cubicBezTo>
                  <a:pt x="135" y="37"/>
                  <a:pt x="128" y="39"/>
                  <a:pt x="121" y="40"/>
                </a:cubicBezTo>
                <a:cubicBezTo>
                  <a:pt x="119" y="34"/>
                  <a:pt x="117" y="29"/>
                  <a:pt x="114" y="24"/>
                </a:cubicBezTo>
                <a:cubicBezTo>
                  <a:pt x="110" y="17"/>
                  <a:pt x="105" y="12"/>
                  <a:pt x="101" y="8"/>
                </a:cubicBezTo>
                <a:cubicBezTo>
                  <a:pt x="108" y="10"/>
                  <a:pt x="115" y="13"/>
                  <a:pt x="122" y="18"/>
                </a:cubicBezTo>
                <a:cubicBezTo>
                  <a:pt x="123" y="19"/>
                  <a:pt x="125" y="18"/>
                  <a:pt x="125" y="17"/>
                </a:cubicBezTo>
                <a:cubicBezTo>
                  <a:pt x="126" y="16"/>
                  <a:pt x="126" y="14"/>
                  <a:pt x="125" y="14"/>
                </a:cubicBezTo>
                <a:cubicBezTo>
                  <a:pt x="112" y="5"/>
                  <a:pt x="96" y="0"/>
                  <a:pt x="80" y="0"/>
                </a:cubicBezTo>
                <a:cubicBezTo>
                  <a:pt x="59" y="0"/>
                  <a:pt x="39" y="8"/>
                  <a:pt x="23" y="23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0"/>
                  <a:pt x="7" y="119"/>
                  <a:pt x="21" y="133"/>
                </a:cubicBezTo>
                <a:cubicBezTo>
                  <a:pt x="18" y="134"/>
                  <a:pt x="18" y="134"/>
                  <a:pt x="18" y="134"/>
                </a:cubicBezTo>
                <a:cubicBezTo>
                  <a:pt x="17" y="135"/>
                  <a:pt x="9" y="138"/>
                  <a:pt x="9" y="148"/>
                </a:cubicBezTo>
                <a:cubicBezTo>
                  <a:pt x="9" y="157"/>
                  <a:pt x="9" y="157"/>
                  <a:pt x="9" y="157"/>
                </a:cubicBezTo>
                <a:cubicBezTo>
                  <a:pt x="9" y="159"/>
                  <a:pt x="10" y="160"/>
                  <a:pt x="11" y="160"/>
                </a:cubicBezTo>
                <a:cubicBezTo>
                  <a:pt x="26" y="160"/>
                  <a:pt x="26" y="160"/>
                  <a:pt x="26" y="160"/>
                </a:cubicBezTo>
                <a:cubicBezTo>
                  <a:pt x="28" y="160"/>
                  <a:pt x="28" y="160"/>
                  <a:pt x="28" y="160"/>
                </a:cubicBezTo>
                <a:cubicBezTo>
                  <a:pt x="31" y="160"/>
                  <a:pt x="31" y="160"/>
                  <a:pt x="31" y="160"/>
                </a:cubicBezTo>
                <a:cubicBezTo>
                  <a:pt x="44" y="160"/>
                  <a:pt x="44" y="160"/>
                  <a:pt x="44" y="160"/>
                </a:cubicBezTo>
                <a:cubicBezTo>
                  <a:pt x="49" y="160"/>
                  <a:pt x="49" y="160"/>
                  <a:pt x="49" y="160"/>
                </a:cubicBezTo>
                <a:cubicBezTo>
                  <a:pt x="49" y="160"/>
                  <a:pt x="49" y="160"/>
                  <a:pt x="49" y="160"/>
                </a:cubicBezTo>
                <a:cubicBezTo>
                  <a:pt x="49" y="160"/>
                  <a:pt x="49" y="160"/>
                  <a:pt x="49" y="160"/>
                </a:cubicBezTo>
                <a:cubicBezTo>
                  <a:pt x="60" y="160"/>
                  <a:pt x="60" y="160"/>
                  <a:pt x="60" y="160"/>
                </a:cubicBezTo>
                <a:cubicBezTo>
                  <a:pt x="61" y="160"/>
                  <a:pt x="62" y="159"/>
                  <a:pt x="62" y="157"/>
                </a:cubicBezTo>
                <a:cubicBezTo>
                  <a:pt x="62" y="156"/>
                  <a:pt x="61" y="155"/>
                  <a:pt x="60" y="155"/>
                </a:cubicBezTo>
                <a:cubicBezTo>
                  <a:pt x="52" y="155"/>
                  <a:pt x="52" y="155"/>
                  <a:pt x="52" y="155"/>
                </a:cubicBezTo>
                <a:cubicBezTo>
                  <a:pt x="52" y="146"/>
                  <a:pt x="52" y="146"/>
                  <a:pt x="52" y="146"/>
                </a:cubicBezTo>
                <a:cubicBezTo>
                  <a:pt x="52" y="137"/>
                  <a:pt x="59" y="134"/>
                  <a:pt x="59" y="134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72" y="129"/>
                  <a:pt x="72" y="129"/>
                  <a:pt x="72" y="129"/>
                </a:cubicBezTo>
                <a:cubicBezTo>
                  <a:pt x="72" y="129"/>
                  <a:pt x="72" y="129"/>
                  <a:pt x="72" y="129"/>
                </a:cubicBezTo>
                <a:cubicBezTo>
                  <a:pt x="78" y="136"/>
                  <a:pt x="78" y="136"/>
                  <a:pt x="78" y="136"/>
                </a:cubicBezTo>
                <a:cubicBezTo>
                  <a:pt x="79" y="136"/>
                  <a:pt x="80" y="136"/>
                  <a:pt x="80" y="136"/>
                </a:cubicBezTo>
                <a:cubicBezTo>
                  <a:pt x="80" y="136"/>
                  <a:pt x="80" y="136"/>
                  <a:pt x="80" y="136"/>
                </a:cubicBezTo>
                <a:cubicBezTo>
                  <a:pt x="81" y="136"/>
                  <a:pt x="82" y="136"/>
                  <a:pt x="82" y="136"/>
                </a:cubicBezTo>
                <a:cubicBezTo>
                  <a:pt x="88" y="129"/>
                  <a:pt x="88" y="129"/>
                  <a:pt x="88" y="129"/>
                </a:cubicBezTo>
                <a:cubicBezTo>
                  <a:pt x="101" y="134"/>
                  <a:pt x="101" y="134"/>
                  <a:pt x="101" y="134"/>
                </a:cubicBezTo>
                <a:cubicBezTo>
                  <a:pt x="101" y="134"/>
                  <a:pt x="101" y="134"/>
                  <a:pt x="101" y="134"/>
                </a:cubicBezTo>
                <a:cubicBezTo>
                  <a:pt x="101" y="134"/>
                  <a:pt x="108" y="137"/>
                  <a:pt x="108" y="146"/>
                </a:cubicBezTo>
                <a:cubicBezTo>
                  <a:pt x="108" y="155"/>
                  <a:pt x="108" y="155"/>
                  <a:pt x="108" y="155"/>
                </a:cubicBezTo>
                <a:cubicBezTo>
                  <a:pt x="90" y="155"/>
                  <a:pt x="90" y="155"/>
                  <a:pt x="90" y="155"/>
                </a:cubicBezTo>
                <a:cubicBezTo>
                  <a:pt x="70" y="155"/>
                  <a:pt x="70" y="155"/>
                  <a:pt x="70" y="155"/>
                </a:cubicBezTo>
                <a:cubicBezTo>
                  <a:pt x="67" y="155"/>
                  <a:pt x="67" y="155"/>
                  <a:pt x="67" y="155"/>
                </a:cubicBezTo>
                <a:cubicBezTo>
                  <a:pt x="66" y="155"/>
                  <a:pt x="65" y="156"/>
                  <a:pt x="65" y="157"/>
                </a:cubicBezTo>
                <a:cubicBezTo>
                  <a:pt x="65" y="159"/>
                  <a:pt x="66" y="160"/>
                  <a:pt x="67" y="160"/>
                </a:cubicBezTo>
                <a:cubicBezTo>
                  <a:pt x="70" y="160"/>
                  <a:pt x="70" y="160"/>
                  <a:pt x="70" y="160"/>
                </a:cubicBezTo>
                <a:cubicBezTo>
                  <a:pt x="90" y="160"/>
                  <a:pt x="90" y="160"/>
                  <a:pt x="90" y="160"/>
                </a:cubicBezTo>
                <a:cubicBezTo>
                  <a:pt x="111" y="160"/>
                  <a:pt x="111" y="160"/>
                  <a:pt x="111" y="160"/>
                </a:cubicBezTo>
                <a:cubicBezTo>
                  <a:pt x="111" y="160"/>
                  <a:pt x="111" y="160"/>
                  <a:pt x="111" y="160"/>
                </a:cubicBezTo>
                <a:cubicBezTo>
                  <a:pt x="111" y="160"/>
                  <a:pt x="111" y="160"/>
                  <a:pt x="111" y="160"/>
                </a:cubicBezTo>
                <a:cubicBezTo>
                  <a:pt x="114" y="160"/>
                  <a:pt x="114" y="160"/>
                  <a:pt x="114" y="160"/>
                </a:cubicBezTo>
                <a:cubicBezTo>
                  <a:pt x="116" y="160"/>
                  <a:pt x="116" y="160"/>
                  <a:pt x="116" y="160"/>
                </a:cubicBezTo>
                <a:cubicBezTo>
                  <a:pt x="119" y="160"/>
                  <a:pt x="119" y="160"/>
                  <a:pt x="119" y="160"/>
                </a:cubicBezTo>
                <a:cubicBezTo>
                  <a:pt x="132" y="160"/>
                  <a:pt x="132" y="160"/>
                  <a:pt x="132" y="160"/>
                </a:cubicBezTo>
                <a:cubicBezTo>
                  <a:pt x="149" y="160"/>
                  <a:pt x="149" y="160"/>
                  <a:pt x="149" y="160"/>
                </a:cubicBezTo>
                <a:cubicBezTo>
                  <a:pt x="150" y="160"/>
                  <a:pt x="151" y="159"/>
                  <a:pt x="151" y="157"/>
                </a:cubicBezTo>
                <a:cubicBezTo>
                  <a:pt x="151" y="148"/>
                  <a:pt x="151" y="148"/>
                  <a:pt x="151" y="148"/>
                </a:cubicBezTo>
                <a:cubicBezTo>
                  <a:pt x="151" y="138"/>
                  <a:pt x="143" y="135"/>
                  <a:pt x="142" y="135"/>
                </a:cubicBezTo>
                <a:close/>
                <a:moveTo>
                  <a:pt x="135" y="131"/>
                </a:moveTo>
                <a:cubicBezTo>
                  <a:pt x="132" y="130"/>
                  <a:pt x="132" y="130"/>
                  <a:pt x="132" y="130"/>
                </a:cubicBezTo>
                <a:cubicBezTo>
                  <a:pt x="132" y="129"/>
                  <a:pt x="132" y="129"/>
                  <a:pt x="132" y="129"/>
                </a:cubicBezTo>
                <a:cubicBezTo>
                  <a:pt x="135" y="127"/>
                  <a:pt x="137" y="125"/>
                  <a:pt x="138" y="122"/>
                </a:cubicBezTo>
                <a:cubicBezTo>
                  <a:pt x="142" y="121"/>
                  <a:pt x="144" y="118"/>
                  <a:pt x="144" y="115"/>
                </a:cubicBezTo>
                <a:cubicBezTo>
                  <a:pt x="144" y="112"/>
                  <a:pt x="143" y="110"/>
                  <a:pt x="142" y="109"/>
                </a:cubicBezTo>
                <a:cubicBezTo>
                  <a:pt x="142" y="105"/>
                  <a:pt x="142" y="105"/>
                  <a:pt x="142" y="105"/>
                </a:cubicBezTo>
                <a:cubicBezTo>
                  <a:pt x="142" y="96"/>
                  <a:pt x="135" y="89"/>
                  <a:pt x="127" y="88"/>
                </a:cubicBezTo>
                <a:cubicBezTo>
                  <a:pt x="127" y="86"/>
                  <a:pt x="127" y="84"/>
                  <a:pt x="127" y="83"/>
                </a:cubicBezTo>
                <a:cubicBezTo>
                  <a:pt x="155" y="83"/>
                  <a:pt x="155" y="83"/>
                  <a:pt x="155" y="83"/>
                </a:cubicBezTo>
                <a:cubicBezTo>
                  <a:pt x="154" y="101"/>
                  <a:pt x="147" y="118"/>
                  <a:pt x="135" y="131"/>
                </a:cubicBezTo>
                <a:close/>
                <a:moveTo>
                  <a:pt x="125" y="126"/>
                </a:moveTo>
                <a:cubicBezTo>
                  <a:pt x="123" y="126"/>
                  <a:pt x="123" y="126"/>
                  <a:pt x="123" y="126"/>
                </a:cubicBezTo>
                <a:cubicBezTo>
                  <a:pt x="119" y="126"/>
                  <a:pt x="115" y="122"/>
                  <a:pt x="115" y="118"/>
                </a:cubicBezTo>
                <a:cubicBezTo>
                  <a:pt x="115" y="111"/>
                  <a:pt x="115" y="111"/>
                  <a:pt x="115" y="111"/>
                </a:cubicBezTo>
                <a:cubicBezTo>
                  <a:pt x="115" y="111"/>
                  <a:pt x="115" y="111"/>
                  <a:pt x="115" y="111"/>
                </a:cubicBezTo>
                <a:cubicBezTo>
                  <a:pt x="118" y="111"/>
                  <a:pt x="124" y="109"/>
                  <a:pt x="129" y="106"/>
                </a:cubicBezTo>
                <a:cubicBezTo>
                  <a:pt x="130" y="107"/>
                  <a:pt x="131" y="109"/>
                  <a:pt x="133" y="110"/>
                </a:cubicBezTo>
                <a:cubicBezTo>
                  <a:pt x="133" y="118"/>
                  <a:pt x="133" y="118"/>
                  <a:pt x="133" y="118"/>
                </a:cubicBezTo>
                <a:cubicBezTo>
                  <a:pt x="133" y="122"/>
                  <a:pt x="130" y="126"/>
                  <a:pt x="125" y="126"/>
                </a:cubicBezTo>
                <a:close/>
                <a:moveTo>
                  <a:pt x="127" y="131"/>
                </a:moveTo>
                <a:cubicBezTo>
                  <a:pt x="127" y="132"/>
                  <a:pt x="127" y="132"/>
                  <a:pt x="127" y="132"/>
                </a:cubicBezTo>
                <a:cubicBezTo>
                  <a:pt x="124" y="135"/>
                  <a:pt x="124" y="135"/>
                  <a:pt x="124" y="135"/>
                </a:cubicBezTo>
                <a:cubicBezTo>
                  <a:pt x="122" y="132"/>
                  <a:pt x="122" y="132"/>
                  <a:pt x="122" y="132"/>
                </a:cubicBezTo>
                <a:cubicBezTo>
                  <a:pt x="122" y="131"/>
                  <a:pt x="122" y="131"/>
                  <a:pt x="122" y="131"/>
                </a:cubicBezTo>
                <a:cubicBezTo>
                  <a:pt x="122" y="131"/>
                  <a:pt x="123" y="131"/>
                  <a:pt x="123" y="131"/>
                </a:cubicBezTo>
                <a:cubicBezTo>
                  <a:pt x="125" y="131"/>
                  <a:pt x="125" y="131"/>
                  <a:pt x="125" y="131"/>
                </a:cubicBezTo>
                <a:cubicBezTo>
                  <a:pt x="126" y="131"/>
                  <a:pt x="126" y="131"/>
                  <a:pt x="127" y="131"/>
                </a:cubicBezTo>
                <a:close/>
                <a:moveTo>
                  <a:pt x="112" y="106"/>
                </a:moveTo>
                <a:cubicBezTo>
                  <a:pt x="112" y="106"/>
                  <a:pt x="112" y="106"/>
                  <a:pt x="112" y="106"/>
                </a:cubicBezTo>
                <a:cubicBezTo>
                  <a:pt x="112" y="106"/>
                  <a:pt x="112" y="106"/>
                  <a:pt x="112" y="106"/>
                </a:cubicBezTo>
                <a:cubicBezTo>
                  <a:pt x="112" y="106"/>
                  <a:pt x="112" y="106"/>
                  <a:pt x="112" y="106"/>
                </a:cubicBezTo>
                <a:cubicBezTo>
                  <a:pt x="112" y="106"/>
                  <a:pt x="112" y="106"/>
                  <a:pt x="112" y="106"/>
                </a:cubicBezTo>
                <a:cubicBezTo>
                  <a:pt x="112" y="106"/>
                  <a:pt x="112" y="106"/>
                  <a:pt x="112" y="106"/>
                </a:cubicBezTo>
                <a:cubicBezTo>
                  <a:pt x="112" y="106"/>
                  <a:pt x="112" y="106"/>
                  <a:pt x="112" y="106"/>
                </a:cubicBezTo>
                <a:cubicBezTo>
                  <a:pt x="112" y="106"/>
                  <a:pt x="112" y="106"/>
                  <a:pt x="112" y="106"/>
                </a:cubicBezTo>
                <a:cubicBezTo>
                  <a:pt x="112" y="105"/>
                  <a:pt x="112" y="105"/>
                  <a:pt x="112" y="105"/>
                </a:cubicBezTo>
                <a:cubicBezTo>
                  <a:pt x="112" y="98"/>
                  <a:pt x="117" y="93"/>
                  <a:pt x="124" y="93"/>
                </a:cubicBezTo>
                <a:cubicBezTo>
                  <a:pt x="125" y="93"/>
                  <a:pt x="125" y="93"/>
                  <a:pt x="125" y="93"/>
                </a:cubicBezTo>
                <a:cubicBezTo>
                  <a:pt x="131" y="93"/>
                  <a:pt x="137" y="98"/>
                  <a:pt x="137" y="105"/>
                </a:cubicBezTo>
                <a:cubicBezTo>
                  <a:pt x="137" y="106"/>
                  <a:pt x="137" y="106"/>
                  <a:pt x="137" y="106"/>
                </a:cubicBezTo>
                <a:cubicBezTo>
                  <a:pt x="137" y="106"/>
                  <a:pt x="137" y="106"/>
                  <a:pt x="137" y="106"/>
                </a:cubicBezTo>
                <a:cubicBezTo>
                  <a:pt x="137" y="106"/>
                  <a:pt x="137" y="106"/>
                  <a:pt x="137" y="106"/>
                </a:cubicBezTo>
                <a:cubicBezTo>
                  <a:pt x="133" y="105"/>
                  <a:pt x="132" y="101"/>
                  <a:pt x="132" y="101"/>
                </a:cubicBezTo>
                <a:cubicBezTo>
                  <a:pt x="132" y="100"/>
                  <a:pt x="131" y="99"/>
                  <a:pt x="130" y="99"/>
                </a:cubicBezTo>
                <a:cubicBezTo>
                  <a:pt x="129" y="98"/>
                  <a:pt x="128" y="99"/>
                  <a:pt x="127" y="100"/>
                </a:cubicBezTo>
                <a:cubicBezTo>
                  <a:pt x="123" y="106"/>
                  <a:pt x="113" y="106"/>
                  <a:pt x="112" y="106"/>
                </a:cubicBezTo>
                <a:close/>
                <a:moveTo>
                  <a:pt x="139" y="116"/>
                </a:moveTo>
                <a:cubicBezTo>
                  <a:pt x="139" y="113"/>
                  <a:pt x="139" y="113"/>
                  <a:pt x="139" y="113"/>
                </a:cubicBezTo>
                <a:cubicBezTo>
                  <a:pt x="139" y="113"/>
                  <a:pt x="139" y="114"/>
                  <a:pt x="139" y="115"/>
                </a:cubicBezTo>
                <a:cubicBezTo>
                  <a:pt x="139" y="115"/>
                  <a:pt x="139" y="116"/>
                  <a:pt x="139" y="116"/>
                </a:cubicBezTo>
                <a:close/>
                <a:moveTo>
                  <a:pt x="143" y="39"/>
                </a:moveTo>
                <a:cubicBezTo>
                  <a:pt x="150" y="51"/>
                  <a:pt x="154" y="64"/>
                  <a:pt x="155" y="77"/>
                </a:cubicBezTo>
                <a:cubicBezTo>
                  <a:pt x="127" y="77"/>
                  <a:pt x="127" y="77"/>
                  <a:pt x="127" y="77"/>
                </a:cubicBezTo>
                <a:cubicBezTo>
                  <a:pt x="127" y="66"/>
                  <a:pt x="125" y="55"/>
                  <a:pt x="123" y="45"/>
                </a:cubicBezTo>
                <a:cubicBezTo>
                  <a:pt x="130" y="44"/>
                  <a:pt x="137" y="42"/>
                  <a:pt x="143" y="39"/>
                </a:cubicBezTo>
                <a:close/>
                <a:moveTo>
                  <a:pt x="122" y="77"/>
                </a:moveTo>
                <a:cubicBezTo>
                  <a:pt x="96" y="77"/>
                  <a:pt x="96" y="77"/>
                  <a:pt x="96" y="77"/>
                </a:cubicBezTo>
                <a:cubicBezTo>
                  <a:pt x="96" y="77"/>
                  <a:pt x="96" y="77"/>
                  <a:pt x="96" y="77"/>
                </a:cubicBezTo>
                <a:cubicBezTo>
                  <a:pt x="93" y="74"/>
                  <a:pt x="88" y="71"/>
                  <a:pt x="83" y="71"/>
                </a:cubicBezTo>
                <a:cubicBezTo>
                  <a:pt x="83" y="49"/>
                  <a:pt x="83" y="49"/>
                  <a:pt x="83" y="49"/>
                </a:cubicBezTo>
                <a:cubicBezTo>
                  <a:pt x="95" y="49"/>
                  <a:pt x="107" y="48"/>
                  <a:pt x="118" y="46"/>
                </a:cubicBezTo>
                <a:cubicBezTo>
                  <a:pt x="120" y="56"/>
                  <a:pt x="122" y="66"/>
                  <a:pt x="122" y="77"/>
                </a:cubicBezTo>
                <a:close/>
                <a:moveTo>
                  <a:pt x="100" y="104"/>
                </a:moveTo>
                <a:cubicBezTo>
                  <a:pt x="100" y="105"/>
                  <a:pt x="99" y="107"/>
                  <a:pt x="97" y="107"/>
                </a:cubicBezTo>
                <a:cubicBezTo>
                  <a:pt x="97" y="101"/>
                  <a:pt x="97" y="101"/>
                  <a:pt x="97" y="101"/>
                </a:cubicBezTo>
                <a:cubicBezTo>
                  <a:pt x="99" y="101"/>
                  <a:pt x="100" y="102"/>
                  <a:pt x="100" y="104"/>
                </a:cubicBezTo>
                <a:close/>
                <a:moveTo>
                  <a:pt x="83" y="5"/>
                </a:moveTo>
                <a:cubicBezTo>
                  <a:pt x="93" y="6"/>
                  <a:pt x="102" y="14"/>
                  <a:pt x="109" y="26"/>
                </a:cubicBezTo>
                <a:cubicBezTo>
                  <a:pt x="112" y="31"/>
                  <a:pt x="114" y="36"/>
                  <a:pt x="116" y="41"/>
                </a:cubicBezTo>
                <a:cubicBezTo>
                  <a:pt x="106" y="43"/>
                  <a:pt x="94" y="44"/>
                  <a:pt x="83" y="44"/>
                </a:cubicBezTo>
                <a:cubicBezTo>
                  <a:pt x="83" y="5"/>
                  <a:pt x="83" y="5"/>
                  <a:pt x="83" y="5"/>
                </a:cubicBezTo>
                <a:close/>
                <a:moveTo>
                  <a:pt x="81" y="76"/>
                </a:moveTo>
                <a:cubicBezTo>
                  <a:pt x="90" y="76"/>
                  <a:pt x="97" y="83"/>
                  <a:pt x="97" y="91"/>
                </a:cubicBezTo>
                <a:cubicBezTo>
                  <a:pt x="97" y="94"/>
                  <a:pt x="97" y="94"/>
                  <a:pt x="97" y="94"/>
                </a:cubicBezTo>
                <a:cubicBezTo>
                  <a:pt x="97" y="94"/>
                  <a:pt x="96" y="94"/>
                  <a:pt x="96" y="94"/>
                </a:cubicBezTo>
                <a:cubicBezTo>
                  <a:pt x="96" y="94"/>
                  <a:pt x="96" y="94"/>
                  <a:pt x="96" y="94"/>
                </a:cubicBezTo>
                <a:cubicBezTo>
                  <a:pt x="96" y="94"/>
                  <a:pt x="96" y="94"/>
                  <a:pt x="96" y="94"/>
                </a:cubicBezTo>
                <a:cubicBezTo>
                  <a:pt x="96" y="94"/>
                  <a:pt x="96" y="94"/>
                  <a:pt x="96" y="94"/>
                </a:cubicBezTo>
                <a:cubicBezTo>
                  <a:pt x="96" y="94"/>
                  <a:pt x="96" y="94"/>
                  <a:pt x="96" y="94"/>
                </a:cubicBezTo>
                <a:cubicBezTo>
                  <a:pt x="96" y="94"/>
                  <a:pt x="96" y="94"/>
                  <a:pt x="96" y="94"/>
                </a:cubicBezTo>
                <a:cubicBezTo>
                  <a:pt x="96" y="94"/>
                  <a:pt x="96" y="94"/>
                  <a:pt x="96" y="94"/>
                </a:cubicBezTo>
                <a:cubicBezTo>
                  <a:pt x="96" y="94"/>
                  <a:pt x="96" y="94"/>
                  <a:pt x="96" y="94"/>
                </a:cubicBezTo>
                <a:cubicBezTo>
                  <a:pt x="96" y="94"/>
                  <a:pt x="96" y="94"/>
                  <a:pt x="96" y="94"/>
                </a:cubicBezTo>
                <a:cubicBezTo>
                  <a:pt x="96" y="94"/>
                  <a:pt x="96" y="94"/>
                  <a:pt x="95" y="94"/>
                </a:cubicBezTo>
                <a:cubicBezTo>
                  <a:pt x="91" y="93"/>
                  <a:pt x="89" y="87"/>
                  <a:pt x="89" y="86"/>
                </a:cubicBezTo>
                <a:cubicBezTo>
                  <a:pt x="89" y="86"/>
                  <a:pt x="88" y="85"/>
                  <a:pt x="87" y="85"/>
                </a:cubicBezTo>
                <a:cubicBezTo>
                  <a:pt x="86" y="84"/>
                  <a:pt x="85" y="85"/>
                  <a:pt x="85" y="86"/>
                </a:cubicBezTo>
                <a:cubicBezTo>
                  <a:pt x="79" y="94"/>
                  <a:pt x="66" y="94"/>
                  <a:pt x="65" y="94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94"/>
                  <a:pt x="65" y="94"/>
                  <a:pt x="65" y="94"/>
                </a:cubicBezTo>
                <a:cubicBezTo>
                  <a:pt x="65" y="94"/>
                  <a:pt x="65" y="94"/>
                  <a:pt x="64" y="94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94"/>
                  <a:pt x="64" y="94"/>
                  <a:pt x="64" y="94"/>
                </a:cubicBezTo>
                <a:cubicBezTo>
                  <a:pt x="64" y="91"/>
                  <a:pt x="64" y="91"/>
                  <a:pt x="64" y="91"/>
                </a:cubicBezTo>
                <a:cubicBezTo>
                  <a:pt x="64" y="83"/>
                  <a:pt x="71" y="76"/>
                  <a:pt x="79" y="76"/>
                </a:cubicBezTo>
                <a:lnTo>
                  <a:pt x="81" y="76"/>
                </a:lnTo>
                <a:close/>
                <a:moveTo>
                  <a:pt x="38" y="77"/>
                </a:moveTo>
                <a:cubicBezTo>
                  <a:pt x="38" y="66"/>
                  <a:pt x="40" y="56"/>
                  <a:pt x="42" y="46"/>
                </a:cubicBezTo>
                <a:cubicBezTo>
                  <a:pt x="53" y="48"/>
                  <a:pt x="65" y="49"/>
                  <a:pt x="77" y="49"/>
                </a:cubicBezTo>
                <a:cubicBezTo>
                  <a:pt x="77" y="71"/>
                  <a:pt x="77" y="71"/>
                  <a:pt x="77" y="71"/>
                </a:cubicBezTo>
                <a:cubicBezTo>
                  <a:pt x="72" y="71"/>
                  <a:pt x="67" y="74"/>
                  <a:pt x="64" y="77"/>
                </a:cubicBezTo>
                <a:cubicBezTo>
                  <a:pt x="64" y="77"/>
                  <a:pt x="64" y="77"/>
                  <a:pt x="64" y="77"/>
                </a:cubicBezTo>
                <a:cubicBezTo>
                  <a:pt x="38" y="77"/>
                  <a:pt x="38" y="77"/>
                  <a:pt x="38" y="77"/>
                </a:cubicBezTo>
                <a:close/>
                <a:moveTo>
                  <a:pt x="63" y="101"/>
                </a:moveTo>
                <a:cubicBezTo>
                  <a:pt x="63" y="107"/>
                  <a:pt x="63" y="107"/>
                  <a:pt x="63" y="107"/>
                </a:cubicBezTo>
                <a:cubicBezTo>
                  <a:pt x="62" y="107"/>
                  <a:pt x="60" y="105"/>
                  <a:pt x="60" y="104"/>
                </a:cubicBezTo>
                <a:cubicBezTo>
                  <a:pt x="60" y="102"/>
                  <a:pt x="62" y="101"/>
                  <a:pt x="63" y="101"/>
                </a:cubicBezTo>
                <a:close/>
                <a:moveTo>
                  <a:pt x="77" y="5"/>
                </a:moveTo>
                <a:cubicBezTo>
                  <a:pt x="77" y="44"/>
                  <a:pt x="77" y="44"/>
                  <a:pt x="77" y="44"/>
                </a:cubicBezTo>
                <a:cubicBezTo>
                  <a:pt x="66" y="44"/>
                  <a:pt x="54" y="43"/>
                  <a:pt x="44" y="41"/>
                </a:cubicBezTo>
                <a:cubicBezTo>
                  <a:pt x="46" y="36"/>
                  <a:pt x="48" y="31"/>
                  <a:pt x="51" y="26"/>
                </a:cubicBezTo>
                <a:cubicBezTo>
                  <a:pt x="58" y="14"/>
                  <a:pt x="67" y="6"/>
                  <a:pt x="77" y="5"/>
                </a:cubicBezTo>
                <a:close/>
                <a:moveTo>
                  <a:pt x="59" y="8"/>
                </a:moveTo>
                <a:cubicBezTo>
                  <a:pt x="54" y="12"/>
                  <a:pt x="50" y="17"/>
                  <a:pt x="46" y="24"/>
                </a:cubicBezTo>
                <a:cubicBezTo>
                  <a:pt x="43" y="29"/>
                  <a:pt x="41" y="34"/>
                  <a:pt x="39" y="40"/>
                </a:cubicBezTo>
                <a:cubicBezTo>
                  <a:pt x="32" y="39"/>
                  <a:pt x="25" y="37"/>
                  <a:pt x="20" y="35"/>
                </a:cubicBezTo>
                <a:cubicBezTo>
                  <a:pt x="30" y="22"/>
                  <a:pt x="43" y="13"/>
                  <a:pt x="59" y="8"/>
                </a:cubicBezTo>
                <a:close/>
                <a:moveTo>
                  <a:pt x="17" y="39"/>
                </a:moveTo>
                <a:cubicBezTo>
                  <a:pt x="23" y="42"/>
                  <a:pt x="30" y="44"/>
                  <a:pt x="37" y="45"/>
                </a:cubicBezTo>
                <a:cubicBezTo>
                  <a:pt x="35" y="55"/>
                  <a:pt x="33" y="66"/>
                  <a:pt x="33" y="77"/>
                </a:cubicBezTo>
                <a:cubicBezTo>
                  <a:pt x="5" y="77"/>
                  <a:pt x="5" y="77"/>
                  <a:pt x="5" y="77"/>
                </a:cubicBezTo>
                <a:cubicBezTo>
                  <a:pt x="6" y="63"/>
                  <a:pt x="10" y="50"/>
                  <a:pt x="17" y="39"/>
                </a:cubicBezTo>
                <a:close/>
                <a:moveTo>
                  <a:pt x="33" y="131"/>
                </a:moveTo>
                <a:cubicBezTo>
                  <a:pt x="34" y="131"/>
                  <a:pt x="34" y="131"/>
                  <a:pt x="35" y="131"/>
                </a:cubicBezTo>
                <a:cubicBezTo>
                  <a:pt x="37" y="131"/>
                  <a:pt x="37" y="131"/>
                  <a:pt x="37" y="131"/>
                </a:cubicBezTo>
                <a:cubicBezTo>
                  <a:pt x="38" y="131"/>
                  <a:pt x="38" y="131"/>
                  <a:pt x="39" y="131"/>
                </a:cubicBezTo>
                <a:cubicBezTo>
                  <a:pt x="39" y="132"/>
                  <a:pt x="39" y="132"/>
                  <a:pt x="39" y="132"/>
                </a:cubicBezTo>
                <a:cubicBezTo>
                  <a:pt x="36" y="135"/>
                  <a:pt x="36" y="135"/>
                  <a:pt x="36" y="135"/>
                </a:cubicBezTo>
                <a:cubicBezTo>
                  <a:pt x="33" y="132"/>
                  <a:pt x="33" y="132"/>
                  <a:pt x="33" y="132"/>
                </a:cubicBezTo>
                <a:lnTo>
                  <a:pt x="33" y="131"/>
                </a:lnTo>
                <a:close/>
                <a:moveTo>
                  <a:pt x="37" y="126"/>
                </a:moveTo>
                <a:cubicBezTo>
                  <a:pt x="35" y="126"/>
                  <a:pt x="35" y="126"/>
                  <a:pt x="35" y="126"/>
                </a:cubicBezTo>
                <a:cubicBezTo>
                  <a:pt x="30" y="126"/>
                  <a:pt x="27" y="122"/>
                  <a:pt x="27" y="118"/>
                </a:cubicBezTo>
                <a:cubicBezTo>
                  <a:pt x="27" y="111"/>
                  <a:pt x="27" y="111"/>
                  <a:pt x="27" y="111"/>
                </a:cubicBezTo>
                <a:cubicBezTo>
                  <a:pt x="30" y="111"/>
                  <a:pt x="36" y="109"/>
                  <a:pt x="40" y="106"/>
                </a:cubicBezTo>
                <a:cubicBezTo>
                  <a:pt x="41" y="107"/>
                  <a:pt x="43" y="109"/>
                  <a:pt x="45" y="110"/>
                </a:cubicBezTo>
                <a:cubicBezTo>
                  <a:pt x="45" y="118"/>
                  <a:pt x="45" y="118"/>
                  <a:pt x="45" y="118"/>
                </a:cubicBezTo>
                <a:cubicBezTo>
                  <a:pt x="45" y="122"/>
                  <a:pt x="42" y="126"/>
                  <a:pt x="37" y="126"/>
                </a:cubicBezTo>
                <a:close/>
                <a:moveTo>
                  <a:pt x="44" y="101"/>
                </a:moveTo>
                <a:cubicBezTo>
                  <a:pt x="44" y="100"/>
                  <a:pt x="43" y="99"/>
                  <a:pt x="42" y="99"/>
                </a:cubicBezTo>
                <a:cubicBezTo>
                  <a:pt x="41" y="98"/>
                  <a:pt x="40" y="99"/>
                  <a:pt x="39" y="100"/>
                </a:cubicBezTo>
                <a:cubicBezTo>
                  <a:pt x="35" y="106"/>
                  <a:pt x="24" y="106"/>
                  <a:pt x="24" y="106"/>
                </a:cubicBezTo>
                <a:cubicBezTo>
                  <a:pt x="24" y="106"/>
                  <a:pt x="24" y="106"/>
                  <a:pt x="24" y="106"/>
                </a:cubicBezTo>
                <a:cubicBezTo>
                  <a:pt x="24" y="106"/>
                  <a:pt x="24" y="106"/>
                  <a:pt x="24" y="106"/>
                </a:cubicBezTo>
                <a:cubicBezTo>
                  <a:pt x="24" y="106"/>
                  <a:pt x="24" y="106"/>
                  <a:pt x="24" y="106"/>
                </a:cubicBezTo>
                <a:cubicBezTo>
                  <a:pt x="24" y="106"/>
                  <a:pt x="24" y="106"/>
                  <a:pt x="24" y="106"/>
                </a:cubicBezTo>
                <a:cubicBezTo>
                  <a:pt x="24" y="106"/>
                  <a:pt x="24" y="106"/>
                  <a:pt x="24" y="106"/>
                </a:cubicBezTo>
                <a:cubicBezTo>
                  <a:pt x="24" y="106"/>
                  <a:pt x="24" y="106"/>
                  <a:pt x="24" y="106"/>
                </a:cubicBezTo>
                <a:cubicBezTo>
                  <a:pt x="24" y="106"/>
                  <a:pt x="24" y="106"/>
                  <a:pt x="23" y="106"/>
                </a:cubicBezTo>
                <a:cubicBezTo>
                  <a:pt x="23" y="105"/>
                  <a:pt x="23" y="105"/>
                  <a:pt x="23" y="105"/>
                </a:cubicBezTo>
                <a:cubicBezTo>
                  <a:pt x="23" y="98"/>
                  <a:pt x="29" y="93"/>
                  <a:pt x="35" y="93"/>
                </a:cubicBezTo>
                <a:cubicBezTo>
                  <a:pt x="37" y="93"/>
                  <a:pt x="37" y="93"/>
                  <a:pt x="37" y="93"/>
                </a:cubicBezTo>
                <a:cubicBezTo>
                  <a:pt x="43" y="93"/>
                  <a:pt x="49" y="98"/>
                  <a:pt x="49" y="105"/>
                </a:cubicBezTo>
                <a:cubicBezTo>
                  <a:pt x="49" y="106"/>
                  <a:pt x="49" y="106"/>
                  <a:pt x="49" y="106"/>
                </a:cubicBezTo>
                <a:cubicBezTo>
                  <a:pt x="49" y="106"/>
                  <a:pt x="49" y="106"/>
                  <a:pt x="49" y="106"/>
                </a:cubicBezTo>
                <a:cubicBezTo>
                  <a:pt x="49" y="106"/>
                  <a:pt x="49" y="106"/>
                  <a:pt x="49" y="106"/>
                </a:cubicBezTo>
                <a:cubicBezTo>
                  <a:pt x="48" y="106"/>
                  <a:pt x="48" y="106"/>
                  <a:pt x="48" y="106"/>
                </a:cubicBezTo>
                <a:cubicBezTo>
                  <a:pt x="45" y="105"/>
                  <a:pt x="44" y="101"/>
                  <a:pt x="44" y="101"/>
                </a:cubicBezTo>
                <a:close/>
                <a:moveTo>
                  <a:pt x="5" y="83"/>
                </a:moveTo>
                <a:cubicBezTo>
                  <a:pt x="33" y="83"/>
                  <a:pt x="33" y="83"/>
                  <a:pt x="33" y="83"/>
                </a:cubicBezTo>
                <a:cubicBezTo>
                  <a:pt x="33" y="84"/>
                  <a:pt x="33" y="86"/>
                  <a:pt x="33" y="88"/>
                </a:cubicBezTo>
                <a:cubicBezTo>
                  <a:pt x="25" y="89"/>
                  <a:pt x="18" y="96"/>
                  <a:pt x="18" y="105"/>
                </a:cubicBezTo>
                <a:cubicBezTo>
                  <a:pt x="18" y="109"/>
                  <a:pt x="18" y="109"/>
                  <a:pt x="18" y="109"/>
                </a:cubicBezTo>
                <a:cubicBezTo>
                  <a:pt x="17" y="110"/>
                  <a:pt x="16" y="112"/>
                  <a:pt x="16" y="115"/>
                </a:cubicBezTo>
                <a:cubicBezTo>
                  <a:pt x="16" y="118"/>
                  <a:pt x="19" y="121"/>
                  <a:pt x="22" y="122"/>
                </a:cubicBezTo>
                <a:cubicBezTo>
                  <a:pt x="23" y="125"/>
                  <a:pt x="26" y="127"/>
                  <a:pt x="28" y="129"/>
                </a:cubicBezTo>
                <a:cubicBezTo>
                  <a:pt x="28" y="130"/>
                  <a:pt x="28" y="130"/>
                  <a:pt x="28" y="130"/>
                </a:cubicBezTo>
                <a:cubicBezTo>
                  <a:pt x="26" y="132"/>
                  <a:pt x="26" y="132"/>
                  <a:pt x="26" y="132"/>
                </a:cubicBezTo>
                <a:cubicBezTo>
                  <a:pt x="13" y="118"/>
                  <a:pt x="6" y="101"/>
                  <a:pt x="5" y="83"/>
                </a:cubicBezTo>
                <a:close/>
                <a:moveTo>
                  <a:pt x="22" y="113"/>
                </a:moveTo>
                <a:cubicBezTo>
                  <a:pt x="22" y="116"/>
                  <a:pt x="22" y="116"/>
                  <a:pt x="22" y="116"/>
                </a:cubicBezTo>
                <a:cubicBezTo>
                  <a:pt x="21" y="116"/>
                  <a:pt x="21" y="115"/>
                  <a:pt x="21" y="115"/>
                </a:cubicBezTo>
                <a:cubicBezTo>
                  <a:pt x="21" y="114"/>
                  <a:pt x="21" y="113"/>
                  <a:pt x="22" y="113"/>
                </a:cubicBezTo>
                <a:close/>
                <a:moveTo>
                  <a:pt x="47" y="146"/>
                </a:moveTo>
                <a:cubicBezTo>
                  <a:pt x="47" y="155"/>
                  <a:pt x="47" y="155"/>
                  <a:pt x="47" y="155"/>
                </a:cubicBezTo>
                <a:cubicBezTo>
                  <a:pt x="44" y="155"/>
                  <a:pt x="44" y="155"/>
                  <a:pt x="44" y="155"/>
                </a:cubicBezTo>
                <a:cubicBezTo>
                  <a:pt x="31" y="155"/>
                  <a:pt x="31" y="155"/>
                  <a:pt x="31" y="155"/>
                </a:cubicBezTo>
                <a:cubicBezTo>
                  <a:pt x="28" y="155"/>
                  <a:pt x="28" y="155"/>
                  <a:pt x="28" y="155"/>
                </a:cubicBezTo>
                <a:cubicBezTo>
                  <a:pt x="26" y="155"/>
                  <a:pt x="26" y="155"/>
                  <a:pt x="26" y="155"/>
                </a:cubicBezTo>
                <a:cubicBezTo>
                  <a:pt x="14" y="155"/>
                  <a:pt x="14" y="155"/>
                  <a:pt x="14" y="155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14" y="141"/>
                  <a:pt x="19" y="139"/>
                  <a:pt x="20" y="139"/>
                </a:cubicBezTo>
                <a:cubicBezTo>
                  <a:pt x="20" y="139"/>
                  <a:pt x="20" y="139"/>
                  <a:pt x="20" y="139"/>
                </a:cubicBezTo>
                <a:cubicBezTo>
                  <a:pt x="29" y="135"/>
                  <a:pt x="29" y="135"/>
                  <a:pt x="29" y="135"/>
                </a:cubicBezTo>
                <a:cubicBezTo>
                  <a:pt x="34" y="140"/>
                  <a:pt x="34" y="140"/>
                  <a:pt x="34" y="140"/>
                </a:cubicBezTo>
                <a:cubicBezTo>
                  <a:pt x="35" y="141"/>
                  <a:pt x="35" y="141"/>
                  <a:pt x="36" y="141"/>
                </a:cubicBezTo>
                <a:cubicBezTo>
                  <a:pt x="36" y="141"/>
                  <a:pt x="36" y="141"/>
                  <a:pt x="36" y="141"/>
                </a:cubicBezTo>
                <a:cubicBezTo>
                  <a:pt x="37" y="141"/>
                  <a:pt x="37" y="141"/>
                  <a:pt x="38" y="140"/>
                </a:cubicBezTo>
                <a:cubicBezTo>
                  <a:pt x="43" y="135"/>
                  <a:pt x="43" y="135"/>
                  <a:pt x="43" y="135"/>
                </a:cubicBezTo>
                <a:cubicBezTo>
                  <a:pt x="49" y="138"/>
                  <a:pt x="49" y="138"/>
                  <a:pt x="49" y="138"/>
                </a:cubicBezTo>
                <a:cubicBezTo>
                  <a:pt x="47" y="140"/>
                  <a:pt x="47" y="143"/>
                  <a:pt x="47" y="146"/>
                </a:cubicBezTo>
                <a:close/>
                <a:moveTo>
                  <a:pt x="71" y="124"/>
                </a:moveTo>
                <a:cubicBezTo>
                  <a:pt x="58" y="129"/>
                  <a:pt x="58" y="129"/>
                  <a:pt x="58" y="129"/>
                </a:cubicBezTo>
                <a:cubicBezTo>
                  <a:pt x="56" y="130"/>
                  <a:pt x="54" y="131"/>
                  <a:pt x="52" y="134"/>
                </a:cubicBezTo>
                <a:cubicBezTo>
                  <a:pt x="44" y="130"/>
                  <a:pt x="44" y="130"/>
                  <a:pt x="44" y="130"/>
                </a:cubicBezTo>
                <a:cubicBezTo>
                  <a:pt x="44" y="129"/>
                  <a:pt x="44" y="129"/>
                  <a:pt x="44" y="129"/>
                </a:cubicBezTo>
                <a:cubicBezTo>
                  <a:pt x="47" y="127"/>
                  <a:pt x="49" y="125"/>
                  <a:pt x="50" y="122"/>
                </a:cubicBezTo>
                <a:cubicBezTo>
                  <a:pt x="53" y="121"/>
                  <a:pt x="56" y="118"/>
                  <a:pt x="56" y="115"/>
                </a:cubicBezTo>
                <a:cubicBezTo>
                  <a:pt x="56" y="112"/>
                  <a:pt x="55" y="110"/>
                  <a:pt x="54" y="109"/>
                </a:cubicBezTo>
                <a:cubicBezTo>
                  <a:pt x="54" y="105"/>
                  <a:pt x="54" y="105"/>
                  <a:pt x="54" y="105"/>
                </a:cubicBezTo>
                <a:cubicBezTo>
                  <a:pt x="54" y="96"/>
                  <a:pt x="47" y="88"/>
                  <a:pt x="38" y="88"/>
                </a:cubicBezTo>
                <a:cubicBezTo>
                  <a:pt x="38" y="86"/>
                  <a:pt x="38" y="84"/>
                  <a:pt x="38" y="83"/>
                </a:cubicBezTo>
                <a:cubicBezTo>
                  <a:pt x="61" y="83"/>
                  <a:pt x="61" y="83"/>
                  <a:pt x="61" y="83"/>
                </a:cubicBezTo>
                <a:cubicBezTo>
                  <a:pt x="59" y="85"/>
                  <a:pt x="59" y="88"/>
                  <a:pt x="59" y="91"/>
                </a:cubicBezTo>
                <a:cubicBezTo>
                  <a:pt x="59" y="97"/>
                  <a:pt x="59" y="97"/>
                  <a:pt x="59" y="97"/>
                </a:cubicBezTo>
                <a:cubicBezTo>
                  <a:pt x="57" y="99"/>
                  <a:pt x="55" y="101"/>
                  <a:pt x="55" y="104"/>
                </a:cubicBezTo>
                <a:cubicBezTo>
                  <a:pt x="55" y="108"/>
                  <a:pt x="59" y="112"/>
                  <a:pt x="64" y="112"/>
                </a:cubicBezTo>
                <a:cubicBezTo>
                  <a:pt x="65" y="116"/>
                  <a:pt x="68" y="120"/>
                  <a:pt x="71" y="121"/>
                </a:cubicBezTo>
                <a:cubicBezTo>
                  <a:pt x="71" y="124"/>
                  <a:pt x="71" y="124"/>
                  <a:pt x="71" y="124"/>
                </a:cubicBezTo>
                <a:close/>
                <a:moveTo>
                  <a:pt x="50" y="116"/>
                </a:moveTo>
                <a:cubicBezTo>
                  <a:pt x="50" y="113"/>
                  <a:pt x="50" y="113"/>
                  <a:pt x="50" y="113"/>
                </a:cubicBezTo>
                <a:cubicBezTo>
                  <a:pt x="51" y="113"/>
                  <a:pt x="51" y="114"/>
                  <a:pt x="51" y="115"/>
                </a:cubicBezTo>
                <a:cubicBezTo>
                  <a:pt x="51" y="115"/>
                  <a:pt x="51" y="116"/>
                  <a:pt x="50" y="116"/>
                </a:cubicBezTo>
                <a:close/>
                <a:moveTo>
                  <a:pt x="84" y="126"/>
                </a:moveTo>
                <a:cubicBezTo>
                  <a:pt x="84" y="126"/>
                  <a:pt x="84" y="126"/>
                  <a:pt x="84" y="126"/>
                </a:cubicBezTo>
                <a:cubicBezTo>
                  <a:pt x="84" y="126"/>
                  <a:pt x="84" y="126"/>
                  <a:pt x="84" y="126"/>
                </a:cubicBezTo>
                <a:cubicBezTo>
                  <a:pt x="80" y="130"/>
                  <a:pt x="80" y="130"/>
                  <a:pt x="80" y="130"/>
                </a:cubicBezTo>
                <a:cubicBezTo>
                  <a:pt x="76" y="126"/>
                  <a:pt x="76" y="126"/>
                  <a:pt x="76" y="126"/>
                </a:cubicBezTo>
                <a:cubicBezTo>
                  <a:pt x="76" y="123"/>
                  <a:pt x="76" y="123"/>
                  <a:pt x="76" y="123"/>
                </a:cubicBezTo>
                <a:cubicBezTo>
                  <a:pt x="77" y="123"/>
                  <a:pt x="78" y="123"/>
                  <a:pt x="79" y="123"/>
                </a:cubicBezTo>
                <a:cubicBezTo>
                  <a:pt x="82" y="123"/>
                  <a:pt x="82" y="123"/>
                  <a:pt x="82" y="123"/>
                </a:cubicBezTo>
                <a:cubicBezTo>
                  <a:pt x="83" y="123"/>
                  <a:pt x="83" y="123"/>
                  <a:pt x="84" y="123"/>
                </a:cubicBezTo>
                <a:lnTo>
                  <a:pt x="84" y="126"/>
                </a:lnTo>
                <a:close/>
                <a:moveTo>
                  <a:pt x="82" y="118"/>
                </a:moveTo>
                <a:cubicBezTo>
                  <a:pt x="79" y="118"/>
                  <a:pt x="79" y="118"/>
                  <a:pt x="79" y="118"/>
                </a:cubicBezTo>
                <a:cubicBezTo>
                  <a:pt x="73" y="118"/>
                  <a:pt x="68" y="114"/>
                  <a:pt x="68" y="108"/>
                </a:cubicBezTo>
                <a:cubicBezTo>
                  <a:pt x="68" y="99"/>
                  <a:pt x="68" y="99"/>
                  <a:pt x="68" y="99"/>
                </a:cubicBezTo>
                <a:cubicBezTo>
                  <a:pt x="72" y="98"/>
                  <a:pt x="80" y="97"/>
                  <a:pt x="86" y="92"/>
                </a:cubicBezTo>
                <a:cubicBezTo>
                  <a:pt x="87" y="94"/>
                  <a:pt x="89" y="97"/>
                  <a:pt x="92" y="98"/>
                </a:cubicBezTo>
                <a:cubicBezTo>
                  <a:pt x="92" y="108"/>
                  <a:pt x="92" y="108"/>
                  <a:pt x="92" y="108"/>
                </a:cubicBezTo>
                <a:cubicBezTo>
                  <a:pt x="92" y="114"/>
                  <a:pt x="88" y="118"/>
                  <a:pt x="82" y="118"/>
                </a:cubicBezTo>
                <a:close/>
                <a:moveTo>
                  <a:pt x="109" y="134"/>
                </a:moveTo>
                <a:cubicBezTo>
                  <a:pt x="106" y="131"/>
                  <a:pt x="104" y="130"/>
                  <a:pt x="102" y="129"/>
                </a:cubicBezTo>
                <a:cubicBezTo>
                  <a:pt x="89" y="124"/>
                  <a:pt x="89" y="124"/>
                  <a:pt x="89" y="124"/>
                </a:cubicBezTo>
                <a:cubicBezTo>
                  <a:pt x="89" y="121"/>
                  <a:pt x="89" y="121"/>
                  <a:pt x="89" y="121"/>
                </a:cubicBezTo>
                <a:cubicBezTo>
                  <a:pt x="93" y="120"/>
                  <a:pt x="96" y="116"/>
                  <a:pt x="97" y="112"/>
                </a:cubicBezTo>
                <a:cubicBezTo>
                  <a:pt x="101" y="112"/>
                  <a:pt x="105" y="108"/>
                  <a:pt x="105" y="104"/>
                </a:cubicBezTo>
                <a:cubicBezTo>
                  <a:pt x="105" y="101"/>
                  <a:pt x="104" y="99"/>
                  <a:pt x="102" y="97"/>
                </a:cubicBezTo>
                <a:cubicBezTo>
                  <a:pt x="102" y="91"/>
                  <a:pt x="102" y="91"/>
                  <a:pt x="102" y="91"/>
                </a:cubicBezTo>
                <a:cubicBezTo>
                  <a:pt x="102" y="88"/>
                  <a:pt x="101" y="85"/>
                  <a:pt x="100" y="83"/>
                </a:cubicBezTo>
                <a:cubicBezTo>
                  <a:pt x="122" y="83"/>
                  <a:pt x="122" y="83"/>
                  <a:pt x="122" y="83"/>
                </a:cubicBezTo>
                <a:cubicBezTo>
                  <a:pt x="122" y="84"/>
                  <a:pt x="122" y="86"/>
                  <a:pt x="122" y="88"/>
                </a:cubicBezTo>
                <a:cubicBezTo>
                  <a:pt x="113" y="88"/>
                  <a:pt x="107" y="96"/>
                  <a:pt x="107" y="105"/>
                </a:cubicBezTo>
                <a:cubicBezTo>
                  <a:pt x="107" y="109"/>
                  <a:pt x="107" y="109"/>
                  <a:pt x="107" y="109"/>
                </a:cubicBezTo>
                <a:cubicBezTo>
                  <a:pt x="105" y="110"/>
                  <a:pt x="104" y="112"/>
                  <a:pt x="104" y="115"/>
                </a:cubicBezTo>
                <a:cubicBezTo>
                  <a:pt x="104" y="118"/>
                  <a:pt x="107" y="121"/>
                  <a:pt x="111" y="122"/>
                </a:cubicBezTo>
                <a:cubicBezTo>
                  <a:pt x="112" y="125"/>
                  <a:pt x="114" y="127"/>
                  <a:pt x="116" y="129"/>
                </a:cubicBezTo>
                <a:cubicBezTo>
                  <a:pt x="116" y="130"/>
                  <a:pt x="116" y="130"/>
                  <a:pt x="116" y="130"/>
                </a:cubicBezTo>
                <a:lnTo>
                  <a:pt x="109" y="134"/>
                </a:lnTo>
                <a:close/>
                <a:moveTo>
                  <a:pt x="110" y="113"/>
                </a:moveTo>
                <a:cubicBezTo>
                  <a:pt x="110" y="116"/>
                  <a:pt x="110" y="116"/>
                  <a:pt x="110" y="116"/>
                </a:cubicBezTo>
                <a:cubicBezTo>
                  <a:pt x="109" y="116"/>
                  <a:pt x="109" y="115"/>
                  <a:pt x="109" y="115"/>
                </a:cubicBezTo>
                <a:cubicBezTo>
                  <a:pt x="109" y="114"/>
                  <a:pt x="109" y="113"/>
                  <a:pt x="110" y="113"/>
                </a:cubicBezTo>
                <a:close/>
                <a:moveTo>
                  <a:pt x="146" y="155"/>
                </a:moveTo>
                <a:cubicBezTo>
                  <a:pt x="132" y="155"/>
                  <a:pt x="132" y="155"/>
                  <a:pt x="132" y="155"/>
                </a:cubicBezTo>
                <a:cubicBezTo>
                  <a:pt x="119" y="155"/>
                  <a:pt x="119" y="155"/>
                  <a:pt x="119" y="155"/>
                </a:cubicBezTo>
                <a:cubicBezTo>
                  <a:pt x="116" y="155"/>
                  <a:pt x="116" y="155"/>
                  <a:pt x="116" y="155"/>
                </a:cubicBezTo>
                <a:cubicBezTo>
                  <a:pt x="114" y="155"/>
                  <a:pt x="114" y="155"/>
                  <a:pt x="114" y="155"/>
                </a:cubicBezTo>
                <a:cubicBezTo>
                  <a:pt x="113" y="155"/>
                  <a:pt x="113" y="155"/>
                  <a:pt x="113" y="155"/>
                </a:cubicBezTo>
                <a:cubicBezTo>
                  <a:pt x="113" y="146"/>
                  <a:pt x="113" y="146"/>
                  <a:pt x="113" y="146"/>
                </a:cubicBezTo>
                <a:cubicBezTo>
                  <a:pt x="113" y="143"/>
                  <a:pt x="113" y="140"/>
                  <a:pt x="111" y="138"/>
                </a:cubicBezTo>
                <a:cubicBezTo>
                  <a:pt x="117" y="135"/>
                  <a:pt x="117" y="135"/>
                  <a:pt x="117" y="135"/>
                </a:cubicBezTo>
                <a:cubicBezTo>
                  <a:pt x="122" y="140"/>
                  <a:pt x="122" y="140"/>
                  <a:pt x="122" y="140"/>
                </a:cubicBezTo>
                <a:cubicBezTo>
                  <a:pt x="123" y="141"/>
                  <a:pt x="124" y="141"/>
                  <a:pt x="124" y="141"/>
                </a:cubicBezTo>
                <a:cubicBezTo>
                  <a:pt x="124" y="141"/>
                  <a:pt x="124" y="141"/>
                  <a:pt x="124" y="141"/>
                </a:cubicBezTo>
                <a:cubicBezTo>
                  <a:pt x="125" y="141"/>
                  <a:pt x="126" y="141"/>
                  <a:pt x="126" y="140"/>
                </a:cubicBezTo>
                <a:cubicBezTo>
                  <a:pt x="131" y="135"/>
                  <a:pt x="131" y="135"/>
                  <a:pt x="131" y="135"/>
                </a:cubicBezTo>
                <a:cubicBezTo>
                  <a:pt x="140" y="139"/>
                  <a:pt x="140" y="139"/>
                  <a:pt x="140" y="139"/>
                </a:cubicBezTo>
                <a:cubicBezTo>
                  <a:pt x="140" y="139"/>
                  <a:pt x="140" y="139"/>
                  <a:pt x="140" y="139"/>
                </a:cubicBezTo>
                <a:cubicBezTo>
                  <a:pt x="141" y="139"/>
                  <a:pt x="146" y="141"/>
                  <a:pt x="146" y="148"/>
                </a:cubicBezTo>
                <a:cubicBezTo>
                  <a:pt x="146" y="155"/>
                  <a:pt x="146" y="155"/>
                  <a:pt x="146" y="15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5444153" y="3080434"/>
            <a:ext cx="284287" cy="440890"/>
          </a:xfrm>
          <a:custGeom>
            <a:avLst/>
            <a:gdLst/>
            <a:ahLst/>
            <a:cxnLst/>
            <a:rect l="l" t="t" r="r" b="b"/>
            <a:pathLst>
              <a:path w="98" h="160" extrusionOk="0">
                <a:moveTo>
                  <a:pt x="95" y="145"/>
                </a:moveTo>
                <a:cubicBezTo>
                  <a:pt x="94" y="145"/>
                  <a:pt x="94" y="145"/>
                  <a:pt x="94" y="145"/>
                </a:cubicBezTo>
                <a:cubicBezTo>
                  <a:pt x="93" y="139"/>
                  <a:pt x="88" y="134"/>
                  <a:pt x="82" y="134"/>
                </a:cubicBezTo>
                <a:cubicBezTo>
                  <a:pt x="67" y="134"/>
                  <a:pt x="67" y="134"/>
                  <a:pt x="67" y="134"/>
                </a:cubicBezTo>
                <a:cubicBezTo>
                  <a:pt x="67" y="113"/>
                  <a:pt x="67" y="113"/>
                  <a:pt x="67" y="113"/>
                </a:cubicBezTo>
                <a:cubicBezTo>
                  <a:pt x="67" y="111"/>
                  <a:pt x="66" y="110"/>
                  <a:pt x="64" y="110"/>
                </a:cubicBezTo>
                <a:cubicBezTo>
                  <a:pt x="63" y="110"/>
                  <a:pt x="62" y="111"/>
                  <a:pt x="62" y="113"/>
                </a:cubicBezTo>
                <a:cubicBezTo>
                  <a:pt x="62" y="114"/>
                  <a:pt x="62" y="114"/>
                  <a:pt x="62" y="114"/>
                </a:cubicBezTo>
                <a:cubicBezTo>
                  <a:pt x="57" y="114"/>
                  <a:pt x="57" y="114"/>
                  <a:pt x="57" y="114"/>
                </a:cubicBezTo>
                <a:cubicBezTo>
                  <a:pt x="57" y="95"/>
                  <a:pt x="57" y="95"/>
                  <a:pt x="57" y="95"/>
                </a:cubicBezTo>
                <a:cubicBezTo>
                  <a:pt x="57" y="95"/>
                  <a:pt x="58" y="95"/>
                  <a:pt x="58" y="94"/>
                </a:cubicBezTo>
                <a:cubicBezTo>
                  <a:pt x="59" y="95"/>
                  <a:pt x="61" y="95"/>
                  <a:pt x="63" y="95"/>
                </a:cubicBezTo>
                <a:cubicBezTo>
                  <a:pt x="64" y="95"/>
                  <a:pt x="66" y="95"/>
                  <a:pt x="68" y="94"/>
                </a:cubicBezTo>
                <a:cubicBezTo>
                  <a:pt x="71" y="93"/>
                  <a:pt x="73" y="90"/>
                  <a:pt x="75" y="87"/>
                </a:cubicBezTo>
                <a:cubicBezTo>
                  <a:pt x="78" y="87"/>
                  <a:pt x="81" y="86"/>
                  <a:pt x="84" y="84"/>
                </a:cubicBezTo>
                <a:cubicBezTo>
                  <a:pt x="86" y="81"/>
                  <a:pt x="87" y="78"/>
                  <a:pt x="87" y="75"/>
                </a:cubicBezTo>
                <a:cubicBezTo>
                  <a:pt x="90" y="73"/>
                  <a:pt x="93" y="71"/>
                  <a:pt x="94" y="68"/>
                </a:cubicBezTo>
                <a:cubicBezTo>
                  <a:pt x="95" y="65"/>
                  <a:pt x="95" y="61"/>
                  <a:pt x="94" y="58"/>
                </a:cubicBezTo>
                <a:cubicBezTo>
                  <a:pt x="97" y="56"/>
                  <a:pt x="98" y="52"/>
                  <a:pt x="98" y="49"/>
                </a:cubicBezTo>
                <a:cubicBezTo>
                  <a:pt x="98" y="46"/>
                  <a:pt x="97" y="42"/>
                  <a:pt x="94" y="40"/>
                </a:cubicBezTo>
                <a:cubicBezTo>
                  <a:pt x="95" y="37"/>
                  <a:pt x="95" y="33"/>
                  <a:pt x="94" y="30"/>
                </a:cubicBezTo>
                <a:cubicBezTo>
                  <a:pt x="93" y="27"/>
                  <a:pt x="90" y="25"/>
                  <a:pt x="87" y="23"/>
                </a:cubicBezTo>
                <a:cubicBezTo>
                  <a:pt x="87" y="20"/>
                  <a:pt x="86" y="17"/>
                  <a:pt x="84" y="14"/>
                </a:cubicBezTo>
                <a:cubicBezTo>
                  <a:pt x="81" y="12"/>
                  <a:pt x="78" y="11"/>
                  <a:pt x="75" y="11"/>
                </a:cubicBezTo>
                <a:cubicBezTo>
                  <a:pt x="73" y="7"/>
                  <a:pt x="71" y="5"/>
                  <a:pt x="68" y="4"/>
                </a:cubicBezTo>
                <a:cubicBezTo>
                  <a:pt x="66" y="3"/>
                  <a:pt x="64" y="3"/>
                  <a:pt x="63" y="3"/>
                </a:cubicBezTo>
                <a:cubicBezTo>
                  <a:pt x="61" y="3"/>
                  <a:pt x="59" y="3"/>
                  <a:pt x="58" y="4"/>
                </a:cubicBezTo>
                <a:cubicBezTo>
                  <a:pt x="56" y="1"/>
                  <a:pt x="52" y="0"/>
                  <a:pt x="49" y="0"/>
                </a:cubicBezTo>
                <a:cubicBezTo>
                  <a:pt x="46" y="0"/>
                  <a:pt x="42" y="1"/>
                  <a:pt x="40" y="4"/>
                </a:cubicBezTo>
                <a:cubicBezTo>
                  <a:pt x="38" y="3"/>
                  <a:pt x="37" y="3"/>
                  <a:pt x="35" y="3"/>
                </a:cubicBezTo>
                <a:cubicBezTo>
                  <a:pt x="33" y="3"/>
                  <a:pt x="32" y="3"/>
                  <a:pt x="30" y="4"/>
                </a:cubicBezTo>
                <a:cubicBezTo>
                  <a:pt x="27" y="5"/>
                  <a:pt x="25" y="7"/>
                  <a:pt x="23" y="11"/>
                </a:cubicBezTo>
                <a:cubicBezTo>
                  <a:pt x="20" y="11"/>
                  <a:pt x="17" y="12"/>
                  <a:pt x="14" y="14"/>
                </a:cubicBezTo>
                <a:cubicBezTo>
                  <a:pt x="12" y="17"/>
                  <a:pt x="11" y="20"/>
                  <a:pt x="11" y="23"/>
                </a:cubicBezTo>
                <a:cubicBezTo>
                  <a:pt x="7" y="25"/>
                  <a:pt x="5" y="27"/>
                  <a:pt x="4" y="30"/>
                </a:cubicBezTo>
                <a:cubicBezTo>
                  <a:pt x="2" y="33"/>
                  <a:pt x="2" y="37"/>
                  <a:pt x="4" y="40"/>
                </a:cubicBezTo>
                <a:cubicBezTo>
                  <a:pt x="1" y="42"/>
                  <a:pt x="0" y="46"/>
                  <a:pt x="0" y="49"/>
                </a:cubicBezTo>
                <a:cubicBezTo>
                  <a:pt x="0" y="52"/>
                  <a:pt x="1" y="56"/>
                  <a:pt x="4" y="58"/>
                </a:cubicBezTo>
                <a:cubicBezTo>
                  <a:pt x="2" y="61"/>
                  <a:pt x="2" y="65"/>
                  <a:pt x="4" y="68"/>
                </a:cubicBezTo>
                <a:cubicBezTo>
                  <a:pt x="5" y="71"/>
                  <a:pt x="7" y="73"/>
                  <a:pt x="11" y="75"/>
                </a:cubicBezTo>
                <a:cubicBezTo>
                  <a:pt x="11" y="78"/>
                  <a:pt x="12" y="81"/>
                  <a:pt x="14" y="84"/>
                </a:cubicBezTo>
                <a:cubicBezTo>
                  <a:pt x="17" y="86"/>
                  <a:pt x="20" y="87"/>
                  <a:pt x="23" y="87"/>
                </a:cubicBezTo>
                <a:cubicBezTo>
                  <a:pt x="25" y="90"/>
                  <a:pt x="27" y="93"/>
                  <a:pt x="30" y="94"/>
                </a:cubicBezTo>
                <a:cubicBezTo>
                  <a:pt x="32" y="95"/>
                  <a:pt x="33" y="95"/>
                  <a:pt x="35" y="95"/>
                </a:cubicBezTo>
                <a:cubicBezTo>
                  <a:pt x="37" y="95"/>
                  <a:pt x="38" y="95"/>
                  <a:pt x="40" y="94"/>
                </a:cubicBezTo>
                <a:cubicBezTo>
                  <a:pt x="40" y="95"/>
                  <a:pt x="41" y="95"/>
                  <a:pt x="41" y="95"/>
                </a:cubicBezTo>
                <a:cubicBezTo>
                  <a:pt x="41" y="114"/>
                  <a:pt x="41" y="114"/>
                  <a:pt x="41" y="114"/>
                </a:cubicBezTo>
                <a:cubicBezTo>
                  <a:pt x="36" y="114"/>
                  <a:pt x="36" y="114"/>
                  <a:pt x="36" y="114"/>
                </a:cubicBezTo>
                <a:cubicBezTo>
                  <a:pt x="36" y="113"/>
                  <a:pt x="36" y="113"/>
                  <a:pt x="36" y="113"/>
                </a:cubicBezTo>
                <a:cubicBezTo>
                  <a:pt x="36" y="111"/>
                  <a:pt x="35" y="110"/>
                  <a:pt x="33" y="110"/>
                </a:cubicBezTo>
                <a:cubicBezTo>
                  <a:pt x="32" y="110"/>
                  <a:pt x="31" y="111"/>
                  <a:pt x="31" y="113"/>
                </a:cubicBezTo>
                <a:cubicBezTo>
                  <a:pt x="31" y="134"/>
                  <a:pt x="31" y="134"/>
                  <a:pt x="31" y="134"/>
                </a:cubicBezTo>
                <a:cubicBezTo>
                  <a:pt x="16" y="134"/>
                  <a:pt x="16" y="134"/>
                  <a:pt x="16" y="134"/>
                </a:cubicBezTo>
                <a:cubicBezTo>
                  <a:pt x="10" y="134"/>
                  <a:pt x="5" y="139"/>
                  <a:pt x="4" y="145"/>
                </a:cubicBezTo>
                <a:cubicBezTo>
                  <a:pt x="3" y="145"/>
                  <a:pt x="3" y="145"/>
                  <a:pt x="3" y="145"/>
                </a:cubicBezTo>
                <a:cubicBezTo>
                  <a:pt x="1" y="145"/>
                  <a:pt x="0" y="146"/>
                  <a:pt x="0" y="147"/>
                </a:cubicBezTo>
                <a:cubicBezTo>
                  <a:pt x="0" y="157"/>
                  <a:pt x="0" y="157"/>
                  <a:pt x="0" y="157"/>
                </a:cubicBezTo>
                <a:cubicBezTo>
                  <a:pt x="0" y="159"/>
                  <a:pt x="1" y="160"/>
                  <a:pt x="3" y="160"/>
                </a:cubicBezTo>
                <a:cubicBezTo>
                  <a:pt x="95" y="160"/>
                  <a:pt x="95" y="160"/>
                  <a:pt x="95" y="160"/>
                </a:cubicBezTo>
                <a:cubicBezTo>
                  <a:pt x="97" y="160"/>
                  <a:pt x="98" y="159"/>
                  <a:pt x="98" y="157"/>
                </a:cubicBezTo>
                <a:cubicBezTo>
                  <a:pt x="98" y="147"/>
                  <a:pt x="98" y="147"/>
                  <a:pt x="98" y="147"/>
                </a:cubicBezTo>
                <a:cubicBezTo>
                  <a:pt x="98" y="146"/>
                  <a:pt x="97" y="145"/>
                  <a:pt x="95" y="145"/>
                </a:cubicBezTo>
                <a:close/>
                <a:moveTo>
                  <a:pt x="62" y="119"/>
                </a:moveTo>
                <a:cubicBezTo>
                  <a:pt x="62" y="134"/>
                  <a:pt x="62" y="134"/>
                  <a:pt x="62" y="134"/>
                </a:cubicBezTo>
                <a:cubicBezTo>
                  <a:pt x="57" y="134"/>
                  <a:pt x="57" y="134"/>
                  <a:pt x="57" y="134"/>
                </a:cubicBezTo>
                <a:cubicBezTo>
                  <a:pt x="57" y="119"/>
                  <a:pt x="57" y="119"/>
                  <a:pt x="57" y="119"/>
                </a:cubicBezTo>
                <a:lnTo>
                  <a:pt x="62" y="119"/>
                </a:lnTo>
                <a:close/>
                <a:moveTo>
                  <a:pt x="41" y="88"/>
                </a:moveTo>
                <a:cubicBezTo>
                  <a:pt x="40" y="88"/>
                  <a:pt x="40" y="89"/>
                  <a:pt x="39" y="89"/>
                </a:cubicBezTo>
                <a:cubicBezTo>
                  <a:pt x="37" y="90"/>
                  <a:pt x="34" y="90"/>
                  <a:pt x="32" y="89"/>
                </a:cubicBezTo>
                <a:cubicBezTo>
                  <a:pt x="30" y="88"/>
                  <a:pt x="28" y="86"/>
                  <a:pt x="28" y="84"/>
                </a:cubicBezTo>
                <a:cubicBezTo>
                  <a:pt x="27" y="83"/>
                  <a:pt x="26" y="82"/>
                  <a:pt x="25" y="82"/>
                </a:cubicBezTo>
                <a:cubicBezTo>
                  <a:pt x="24" y="82"/>
                  <a:pt x="24" y="82"/>
                  <a:pt x="23" y="82"/>
                </a:cubicBezTo>
                <a:cubicBezTo>
                  <a:pt x="21" y="82"/>
                  <a:pt x="19" y="81"/>
                  <a:pt x="18" y="80"/>
                </a:cubicBezTo>
                <a:cubicBezTo>
                  <a:pt x="16" y="78"/>
                  <a:pt x="15" y="76"/>
                  <a:pt x="16" y="73"/>
                </a:cubicBezTo>
                <a:cubicBezTo>
                  <a:pt x="16" y="72"/>
                  <a:pt x="15" y="71"/>
                  <a:pt x="14" y="70"/>
                </a:cubicBezTo>
                <a:cubicBezTo>
                  <a:pt x="11" y="70"/>
                  <a:pt x="9" y="68"/>
                  <a:pt x="8" y="66"/>
                </a:cubicBezTo>
                <a:cubicBezTo>
                  <a:pt x="8" y="63"/>
                  <a:pt x="8" y="61"/>
                  <a:pt x="9" y="59"/>
                </a:cubicBezTo>
                <a:cubicBezTo>
                  <a:pt x="10" y="58"/>
                  <a:pt x="9" y="56"/>
                  <a:pt x="8" y="55"/>
                </a:cubicBezTo>
                <a:cubicBezTo>
                  <a:pt x="6" y="54"/>
                  <a:pt x="5" y="51"/>
                  <a:pt x="5" y="49"/>
                </a:cubicBezTo>
                <a:cubicBezTo>
                  <a:pt x="5" y="46"/>
                  <a:pt x="6" y="44"/>
                  <a:pt x="8" y="43"/>
                </a:cubicBezTo>
                <a:cubicBezTo>
                  <a:pt x="9" y="42"/>
                  <a:pt x="10" y="40"/>
                  <a:pt x="9" y="39"/>
                </a:cubicBezTo>
                <a:cubicBezTo>
                  <a:pt x="8" y="37"/>
                  <a:pt x="8" y="34"/>
                  <a:pt x="8" y="32"/>
                </a:cubicBezTo>
                <a:cubicBezTo>
                  <a:pt x="9" y="30"/>
                  <a:pt x="11" y="28"/>
                  <a:pt x="14" y="28"/>
                </a:cubicBezTo>
                <a:cubicBezTo>
                  <a:pt x="15" y="27"/>
                  <a:pt x="16" y="26"/>
                  <a:pt x="16" y="25"/>
                </a:cubicBezTo>
                <a:cubicBezTo>
                  <a:pt x="15" y="22"/>
                  <a:pt x="16" y="20"/>
                  <a:pt x="18" y="18"/>
                </a:cubicBezTo>
                <a:cubicBezTo>
                  <a:pt x="19" y="17"/>
                  <a:pt x="21" y="16"/>
                  <a:pt x="23" y="16"/>
                </a:cubicBezTo>
                <a:cubicBezTo>
                  <a:pt x="24" y="16"/>
                  <a:pt x="24" y="16"/>
                  <a:pt x="25" y="16"/>
                </a:cubicBezTo>
                <a:cubicBezTo>
                  <a:pt x="26" y="16"/>
                  <a:pt x="27" y="15"/>
                  <a:pt x="28" y="14"/>
                </a:cubicBezTo>
                <a:cubicBezTo>
                  <a:pt x="28" y="11"/>
                  <a:pt x="30" y="9"/>
                  <a:pt x="32" y="8"/>
                </a:cubicBezTo>
                <a:cubicBezTo>
                  <a:pt x="34" y="8"/>
                  <a:pt x="37" y="8"/>
                  <a:pt x="39" y="9"/>
                </a:cubicBezTo>
                <a:cubicBezTo>
                  <a:pt x="40" y="10"/>
                  <a:pt x="42" y="9"/>
                  <a:pt x="43" y="8"/>
                </a:cubicBezTo>
                <a:cubicBezTo>
                  <a:pt x="44" y="6"/>
                  <a:pt x="46" y="5"/>
                  <a:pt x="49" y="5"/>
                </a:cubicBezTo>
                <a:cubicBezTo>
                  <a:pt x="51" y="5"/>
                  <a:pt x="54" y="6"/>
                  <a:pt x="55" y="8"/>
                </a:cubicBezTo>
                <a:cubicBezTo>
                  <a:pt x="56" y="9"/>
                  <a:pt x="58" y="10"/>
                  <a:pt x="59" y="9"/>
                </a:cubicBezTo>
                <a:cubicBezTo>
                  <a:pt x="61" y="8"/>
                  <a:pt x="63" y="8"/>
                  <a:pt x="66" y="8"/>
                </a:cubicBezTo>
                <a:cubicBezTo>
                  <a:pt x="68" y="9"/>
                  <a:pt x="70" y="11"/>
                  <a:pt x="70" y="14"/>
                </a:cubicBezTo>
                <a:cubicBezTo>
                  <a:pt x="71" y="15"/>
                  <a:pt x="72" y="16"/>
                  <a:pt x="73" y="16"/>
                </a:cubicBezTo>
                <a:cubicBezTo>
                  <a:pt x="74" y="16"/>
                  <a:pt x="74" y="16"/>
                  <a:pt x="74" y="16"/>
                </a:cubicBezTo>
                <a:cubicBezTo>
                  <a:pt x="76" y="16"/>
                  <a:pt x="78" y="17"/>
                  <a:pt x="80" y="18"/>
                </a:cubicBezTo>
                <a:cubicBezTo>
                  <a:pt x="82" y="20"/>
                  <a:pt x="82" y="22"/>
                  <a:pt x="82" y="25"/>
                </a:cubicBezTo>
                <a:cubicBezTo>
                  <a:pt x="82" y="26"/>
                  <a:pt x="83" y="27"/>
                  <a:pt x="84" y="28"/>
                </a:cubicBezTo>
                <a:cubicBezTo>
                  <a:pt x="86" y="28"/>
                  <a:pt x="88" y="30"/>
                  <a:pt x="89" y="32"/>
                </a:cubicBezTo>
                <a:cubicBezTo>
                  <a:pt x="90" y="34"/>
                  <a:pt x="90" y="37"/>
                  <a:pt x="89" y="39"/>
                </a:cubicBezTo>
                <a:cubicBezTo>
                  <a:pt x="88" y="40"/>
                  <a:pt x="88" y="42"/>
                  <a:pt x="89" y="43"/>
                </a:cubicBezTo>
                <a:cubicBezTo>
                  <a:pt x="92" y="44"/>
                  <a:pt x="93" y="46"/>
                  <a:pt x="93" y="49"/>
                </a:cubicBezTo>
                <a:cubicBezTo>
                  <a:pt x="93" y="51"/>
                  <a:pt x="92" y="54"/>
                  <a:pt x="89" y="55"/>
                </a:cubicBezTo>
                <a:cubicBezTo>
                  <a:pt x="88" y="56"/>
                  <a:pt x="88" y="58"/>
                  <a:pt x="89" y="59"/>
                </a:cubicBezTo>
                <a:cubicBezTo>
                  <a:pt x="90" y="61"/>
                  <a:pt x="90" y="63"/>
                  <a:pt x="89" y="66"/>
                </a:cubicBezTo>
                <a:cubicBezTo>
                  <a:pt x="88" y="68"/>
                  <a:pt x="86" y="70"/>
                  <a:pt x="84" y="70"/>
                </a:cubicBezTo>
                <a:cubicBezTo>
                  <a:pt x="83" y="71"/>
                  <a:pt x="82" y="72"/>
                  <a:pt x="82" y="73"/>
                </a:cubicBezTo>
                <a:cubicBezTo>
                  <a:pt x="82" y="76"/>
                  <a:pt x="82" y="78"/>
                  <a:pt x="80" y="80"/>
                </a:cubicBezTo>
                <a:cubicBezTo>
                  <a:pt x="78" y="81"/>
                  <a:pt x="76" y="82"/>
                  <a:pt x="74" y="82"/>
                </a:cubicBezTo>
                <a:cubicBezTo>
                  <a:pt x="74" y="82"/>
                  <a:pt x="74" y="82"/>
                  <a:pt x="73" y="82"/>
                </a:cubicBezTo>
                <a:cubicBezTo>
                  <a:pt x="72" y="82"/>
                  <a:pt x="71" y="83"/>
                  <a:pt x="70" y="84"/>
                </a:cubicBezTo>
                <a:cubicBezTo>
                  <a:pt x="70" y="86"/>
                  <a:pt x="68" y="88"/>
                  <a:pt x="66" y="89"/>
                </a:cubicBezTo>
                <a:cubicBezTo>
                  <a:pt x="63" y="90"/>
                  <a:pt x="61" y="90"/>
                  <a:pt x="59" y="89"/>
                </a:cubicBezTo>
                <a:cubicBezTo>
                  <a:pt x="57" y="88"/>
                  <a:pt x="56" y="88"/>
                  <a:pt x="55" y="89"/>
                </a:cubicBezTo>
                <a:cubicBezTo>
                  <a:pt x="54" y="92"/>
                  <a:pt x="51" y="93"/>
                  <a:pt x="49" y="93"/>
                </a:cubicBezTo>
                <a:cubicBezTo>
                  <a:pt x="46" y="93"/>
                  <a:pt x="44" y="92"/>
                  <a:pt x="43" y="89"/>
                </a:cubicBezTo>
                <a:cubicBezTo>
                  <a:pt x="42" y="89"/>
                  <a:pt x="41" y="88"/>
                  <a:pt x="41" y="88"/>
                </a:cubicBezTo>
                <a:close/>
                <a:moveTo>
                  <a:pt x="46" y="114"/>
                </a:moveTo>
                <a:cubicBezTo>
                  <a:pt x="46" y="98"/>
                  <a:pt x="46" y="98"/>
                  <a:pt x="46" y="98"/>
                </a:cubicBezTo>
                <a:cubicBezTo>
                  <a:pt x="47" y="98"/>
                  <a:pt x="48" y="98"/>
                  <a:pt x="49" y="98"/>
                </a:cubicBezTo>
                <a:cubicBezTo>
                  <a:pt x="50" y="98"/>
                  <a:pt x="51" y="98"/>
                  <a:pt x="52" y="98"/>
                </a:cubicBezTo>
                <a:cubicBezTo>
                  <a:pt x="52" y="114"/>
                  <a:pt x="52" y="114"/>
                  <a:pt x="52" y="114"/>
                </a:cubicBezTo>
                <a:lnTo>
                  <a:pt x="46" y="114"/>
                </a:lnTo>
                <a:close/>
                <a:moveTo>
                  <a:pt x="52" y="119"/>
                </a:moveTo>
                <a:cubicBezTo>
                  <a:pt x="52" y="134"/>
                  <a:pt x="52" y="134"/>
                  <a:pt x="52" y="134"/>
                </a:cubicBezTo>
                <a:cubicBezTo>
                  <a:pt x="46" y="134"/>
                  <a:pt x="46" y="134"/>
                  <a:pt x="46" y="134"/>
                </a:cubicBezTo>
                <a:cubicBezTo>
                  <a:pt x="46" y="119"/>
                  <a:pt x="46" y="119"/>
                  <a:pt x="46" y="119"/>
                </a:cubicBezTo>
                <a:lnTo>
                  <a:pt x="52" y="119"/>
                </a:lnTo>
                <a:close/>
                <a:moveTo>
                  <a:pt x="16" y="139"/>
                </a:moveTo>
                <a:cubicBezTo>
                  <a:pt x="33" y="139"/>
                  <a:pt x="33" y="139"/>
                  <a:pt x="33" y="139"/>
                </a:cubicBezTo>
                <a:cubicBezTo>
                  <a:pt x="35" y="139"/>
                  <a:pt x="36" y="138"/>
                  <a:pt x="36" y="137"/>
                </a:cubicBezTo>
                <a:cubicBezTo>
                  <a:pt x="36" y="119"/>
                  <a:pt x="36" y="119"/>
                  <a:pt x="36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41" y="137"/>
                  <a:pt x="41" y="137"/>
                  <a:pt x="41" y="137"/>
                </a:cubicBezTo>
                <a:cubicBezTo>
                  <a:pt x="41" y="138"/>
                  <a:pt x="42" y="139"/>
                  <a:pt x="44" y="139"/>
                </a:cubicBezTo>
                <a:cubicBezTo>
                  <a:pt x="82" y="139"/>
                  <a:pt x="82" y="139"/>
                  <a:pt x="82" y="139"/>
                </a:cubicBezTo>
                <a:cubicBezTo>
                  <a:pt x="85" y="139"/>
                  <a:pt x="88" y="142"/>
                  <a:pt x="89" y="145"/>
                </a:cubicBezTo>
                <a:cubicBezTo>
                  <a:pt x="9" y="145"/>
                  <a:pt x="9" y="145"/>
                  <a:pt x="9" y="145"/>
                </a:cubicBezTo>
                <a:cubicBezTo>
                  <a:pt x="10" y="142"/>
                  <a:pt x="13" y="139"/>
                  <a:pt x="16" y="139"/>
                </a:cubicBezTo>
                <a:close/>
                <a:moveTo>
                  <a:pt x="93" y="155"/>
                </a:moveTo>
                <a:cubicBezTo>
                  <a:pt x="5" y="155"/>
                  <a:pt x="5" y="155"/>
                  <a:pt x="5" y="155"/>
                </a:cubicBezTo>
                <a:cubicBezTo>
                  <a:pt x="5" y="150"/>
                  <a:pt x="5" y="150"/>
                  <a:pt x="5" y="150"/>
                </a:cubicBezTo>
                <a:cubicBezTo>
                  <a:pt x="93" y="150"/>
                  <a:pt x="93" y="150"/>
                  <a:pt x="93" y="150"/>
                </a:cubicBezTo>
                <a:lnTo>
                  <a:pt x="93" y="155"/>
                </a:lnTo>
                <a:close/>
                <a:moveTo>
                  <a:pt x="35" y="21"/>
                </a:moveTo>
                <a:cubicBezTo>
                  <a:pt x="37" y="21"/>
                  <a:pt x="38" y="22"/>
                  <a:pt x="38" y="24"/>
                </a:cubicBezTo>
                <a:cubicBezTo>
                  <a:pt x="38" y="25"/>
                  <a:pt x="37" y="26"/>
                  <a:pt x="35" y="26"/>
                </a:cubicBezTo>
                <a:cubicBezTo>
                  <a:pt x="34" y="26"/>
                  <a:pt x="33" y="25"/>
                  <a:pt x="33" y="24"/>
                </a:cubicBezTo>
                <a:cubicBezTo>
                  <a:pt x="33" y="22"/>
                  <a:pt x="34" y="21"/>
                  <a:pt x="35" y="21"/>
                </a:cubicBezTo>
                <a:close/>
                <a:moveTo>
                  <a:pt x="46" y="31"/>
                </a:moveTo>
                <a:cubicBezTo>
                  <a:pt x="47" y="31"/>
                  <a:pt x="48" y="32"/>
                  <a:pt x="48" y="34"/>
                </a:cubicBezTo>
                <a:cubicBezTo>
                  <a:pt x="48" y="35"/>
                  <a:pt x="47" y="36"/>
                  <a:pt x="46" y="36"/>
                </a:cubicBezTo>
                <a:cubicBezTo>
                  <a:pt x="44" y="36"/>
                  <a:pt x="43" y="35"/>
                  <a:pt x="43" y="34"/>
                </a:cubicBezTo>
                <a:cubicBezTo>
                  <a:pt x="43" y="32"/>
                  <a:pt x="44" y="31"/>
                  <a:pt x="46" y="31"/>
                </a:cubicBezTo>
                <a:close/>
                <a:moveTo>
                  <a:pt x="62" y="72"/>
                </a:moveTo>
                <a:cubicBezTo>
                  <a:pt x="64" y="72"/>
                  <a:pt x="65" y="73"/>
                  <a:pt x="65" y="74"/>
                </a:cubicBezTo>
                <a:cubicBezTo>
                  <a:pt x="65" y="76"/>
                  <a:pt x="64" y="77"/>
                  <a:pt x="62" y="77"/>
                </a:cubicBezTo>
                <a:cubicBezTo>
                  <a:pt x="61" y="77"/>
                  <a:pt x="60" y="76"/>
                  <a:pt x="60" y="74"/>
                </a:cubicBezTo>
                <a:cubicBezTo>
                  <a:pt x="60" y="73"/>
                  <a:pt x="61" y="72"/>
                  <a:pt x="62" y="72"/>
                </a:cubicBezTo>
                <a:close/>
                <a:moveTo>
                  <a:pt x="73" y="61"/>
                </a:moveTo>
                <a:cubicBezTo>
                  <a:pt x="74" y="61"/>
                  <a:pt x="75" y="63"/>
                  <a:pt x="75" y="64"/>
                </a:cubicBezTo>
                <a:cubicBezTo>
                  <a:pt x="75" y="65"/>
                  <a:pt x="74" y="67"/>
                  <a:pt x="73" y="67"/>
                </a:cubicBezTo>
                <a:cubicBezTo>
                  <a:pt x="71" y="67"/>
                  <a:pt x="70" y="65"/>
                  <a:pt x="70" y="64"/>
                </a:cubicBezTo>
                <a:cubicBezTo>
                  <a:pt x="70" y="63"/>
                  <a:pt x="71" y="61"/>
                  <a:pt x="73" y="61"/>
                </a:cubicBezTo>
                <a:close/>
                <a:moveTo>
                  <a:pt x="25" y="31"/>
                </a:moveTo>
                <a:cubicBezTo>
                  <a:pt x="27" y="31"/>
                  <a:pt x="28" y="32"/>
                  <a:pt x="28" y="34"/>
                </a:cubicBezTo>
                <a:cubicBezTo>
                  <a:pt x="28" y="35"/>
                  <a:pt x="27" y="36"/>
                  <a:pt x="25" y="36"/>
                </a:cubicBezTo>
                <a:cubicBezTo>
                  <a:pt x="24" y="36"/>
                  <a:pt x="23" y="35"/>
                  <a:pt x="23" y="34"/>
                </a:cubicBezTo>
                <a:cubicBezTo>
                  <a:pt x="23" y="32"/>
                  <a:pt x="24" y="31"/>
                  <a:pt x="25" y="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8087995" y="1089786"/>
            <a:ext cx="608533" cy="60853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8152692" y="1132484"/>
            <a:ext cx="524158" cy="527780"/>
          </a:xfrm>
          <a:custGeom>
            <a:avLst/>
            <a:gdLst/>
            <a:ahLst/>
            <a:cxnLst/>
            <a:rect l="l" t="t" r="r" b="b"/>
            <a:pathLst>
              <a:path w="160" h="160" extrusionOk="0">
                <a:moveTo>
                  <a:pt x="147" y="41"/>
                </a:moveTo>
                <a:cubicBezTo>
                  <a:pt x="142" y="41"/>
                  <a:pt x="138" y="43"/>
                  <a:pt x="136" y="46"/>
                </a:cubicBezTo>
                <a:cubicBezTo>
                  <a:pt x="134" y="46"/>
                  <a:pt x="134" y="46"/>
                  <a:pt x="134" y="46"/>
                </a:cubicBezTo>
                <a:cubicBezTo>
                  <a:pt x="134" y="29"/>
                  <a:pt x="134" y="29"/>
                  <a:pt x="134" y="29"/>
                </a:cubicBezTo>
                <a:cubicBezTo>
                  <a:pt x="134" y="27"/>
                  <a:pt x="133" y="26"/>
                  <a:pt x="131" y="26"/>
                </a:cubicBezTo>
                <a:cubicBezTo>
                  <a:pt x="123" y="26"/>
                  <a:pt x="123" y="26"/>
                  <a:pt x="123" y="26"/>
                </a:cubicBezTo>
                <a:cubicBezTo>
                  <a:pt x="122" y="26"/>
                  <a:pt x="120" y="27"/>
                  <a:pt x="120" y="29"/>
                </a:cubicBezTo>
                <a:cubicBezTo>
                  <a:pt x="120" y="30"/>
                  <a:pt x="122" y="31"/>
                  <a:pt x="123" y="31"/>
                </a:cubicBezTo>
                <a:cubicBezTo>
                  <a:pt x="129" y="31"/>
                  <a:pt x="129" y="31"/>
                  <a:pt x="129" y="31"/>
                </a:cubicBezTo>
                <a:cubicBezTo>
                  <a:pt x="129" y="49"/>
                  <a:pt x="129" y="49"/>
                  <a:pt x="129" y="49"/>
                </a:cubicBezTo>
                <a:cubicBezTo>
                  <a:pt x="129" y="50"/>
                  <a:pt x="130" y="51"/>
                  <a:pt x="131" y="51"/>
                </a:cubicBezTo>
                <a:cubicBezTo>
                  <a:pt x="137" y="51"/>
                  <a:pt x="137" y="51"/>
                  <a:pt x="137" y="51"/>
                </a:cubicBezTo>
                <a:cubicBezTo>
                  <a:pt x="138" y="51"/>
                  <a:pt x="139" y="51"/>
                  <a:pt x="139" y="50"/>
                </a:cubicBezTo>
                <a:cubicBezTo>
                  <a:pt x="141" y="48"/>
                  <a:pt x="144" y="46"/>
                  <a:pt x="147" y="46"/>
                </a:cubicBezTo>
                <a:cubicBezTo>
                  <a:pt x="151" y="46"/>
                  <a:pt x="155" y="50"/>
                  <a:pt x="155" y="54"/>
                </a:cubicBezTo>
                <a:cubicBezTo>
                  <a:pt x="155" y="59"/>
                  <a:pt x="151" y="63"/>
                  <a:pt x="147" y="63"/>
                </a:cubicBezTo>
                <a:cubicBezTo>
                  <a:pt x="144" y="63"/>
                  <a:pt x="141" y="61"/>
                  <a:pt x="139" y="59"/>
                </a:cubicBezTo>
                <a:cubicBezTo>
                  <a:pt x="139" y="58"/>
                  <a:pt x="138" y="57"/>
                  <a:pt x="137" y="57"/>
                </a:cubicBezTo>
                <a:cubicBezTo>
                  <a:pt x="131" y="57"/>
                  <a:pt x="131" y="57"/>
                  <a:pt x="131" y="57"/>
                </a:cubicBezTo>
                <a:cubicBezTo>
                  <a:pt x="130" y="57"/>
                  <a:pt x="129" y="58"/>
                  <a:pt x="129" y="60"/>
                </a:cubicBezTo>
                <a:cubicBezTo>
                  <a:pt x="129" y="77"/>
                  <a:pt x="129" y="77"/>
                  <a:pt x="129" y="77"/>
                </a:cubicBezTo>
                <a:cubicBezTo>
                  <a:pt x="111" y="77"/>
                  <a:pt x="111" y="77"/>
                  <a:pt x="111" y="77"/>
                </a:cubicBezTo>
                <a:cubicBezTo>
                  <a:pt x="110" y="77"/>
                  <a:pt x="109" y="79"/>
                  <a:pt x="109" y="80"/>
                </a:cubicBezTo>
                <a:cubicBezTo>
                  <a:pt x="109" y="86"/>
                  <a:pt x="109" y="86"/>
                  <a:pt x="109" y="86"/>
                </a:cubicBezTo>
                <a:cubicBezTo>
                  <a:pt x="109" y="87"/>
                  <a:pt x="109" y="88"/>
                  <a:pt x="110" y="88"/>
                </a:cubicBezTo>
                <a:cubicBezTo>
                  <a:pt x="112" y="89"/>
                  <a:pt x="114" y="92"/>
                  <a:pt x="114" y="95"/>
                </a:cubicBezTo>
                <a:cubicBezTo>
                  <a:pt x="114" y="100"/>
                  <a:pt x="110" y="103"/>
                  <a:pt x="106" y="103"/>
                </a:cubicBezTo>
                <a:cubicBezTo>
                  <a:pt x="101" y="103"/>
                  <a:pt x="97" y="100"/>
                  <a:pt x="97" y="95"/>
                </a:cubicBezTo>
                <a:cubicBezTo>
                  <a:pt x="97" y="92"/>
                  <a:pt x="99" y="89"/>
                  <a:pt x="101" y="88"/>
                </a:cubicBezTo>
                <a:cubicBezTo>
                  <a:pt x="102" y="88"/>
                  <a:pt x="103" y="87"/>
                  <a:pt x="103" y="86"/>
                </a:cubicBezTo>
                <a:cubicBezTo>
                  <a:pt x="103" y="80"/>
                  <a:pt x="103" y="80"/>
                  <a:pt x="103" y="80"/>
                </a:cubicBezTo>
                <a:cubicBezTo>
                  <a:pt x="103" y="79"/>
                  <a:pt x="102" y="77"/>
                  <a:pt x="100" y="77"/>
                </a:cubicBezTo>
                <a:cubicBezTo>
                  <a:pt x="83" y="77"/>
                  <a:pt x="83" y="77"/>
                  <a:pt x="83" y="77"/>
                </a:cubicBezTo>
                <a:cubicBezTo>
                  <a:pt x="83" y="62"/>
                  <a:pt x="83" y="62"/>
                  <a:pt x="83" y="62"/>
                </a:cubicBezTo>
                <a:cubicBezTo>
                  <a:pt x="84" y="62"/>
                  <a:pt x="84" y="62"/>
                  <a:pt x="84" y="62"/>
                </a:cubicBezTo>
                <a:cubicBezTo>
                  <a:pt x="87" y="66"/>
                  <a:pt x="91" y="68"/>
                  <a:pt x="95" y="68"/>
                </a:cubicBezTo>
                <a:cubicBezTo>
                  <a:pt x="103" y="68"/>
                  <a:pt x="109" y="62"/>
                  <a:pt x="109" y="54"/>
                </a:cubicBezTo>
                <a:cubicBezTo>
                  <a:pt x="109" y="47"/>
                  <a:pt x="103" y="41"/>
                  <a:pt x="95" y="41"/>
                </a:cubicBezTo>
                <a:cubicBezTo>
                  <a:pt x="91" y="41"/>
                  <a:pt x="87" y="43"/>
                  <a:pt x="84" y="46"/>
                </a:cubicBezTo>
                <a:cubicBezTo>
                  <a:pt x="83" y="46"/>
                  <a:pt x="83" y="46"/>
                  <a:pt x="83" y="46"/>
                </a:cubicBezTo>
                <a:cubicBezTo>
                  <a:pt x="83" y="31"/>
                  <a:pt x="83" y="31"/>
                  <a:pt x="83" y="31"/>
                </a:cubicBezTo>
                <a:cubicBezTo>
                  <a:pt x="115" y="31"/>
                  <a:pt x="115" y="31"/>
                  <a:pt x="115" y="31"/>
                </a:cubicBezTo>
                <a:cubicBezTo>
                  <a:pt x="116" y="31"/>
                  <a:pt x="117" y="30"/>
                  <a:pt x="117" y="29"/>
                </a:cubicBezTo>
                <a:cubicBezTo>
                  <a:pt x="117" y="27"/>
                  <a:pt x="116" y="26"/>
                  <a:pt x="115" y="26"/>
                </a:cubicBezTo>
                <a:cubicBezTo>
                  <a:pt x="80" y="26"/>
                  <a:pt x="80" y="26"/>
                  <a:pt x="80" y="26"/>
                </a:cubicBezTo>
                <a:cubicBezTo>
                  <a:pt x="62" y="26"/>
                  <a:pt x="62" y="26"/>
                  <a:pt x="62" y="26"/>
                </a:cubicBezTo>
                <a:cubicBezTo>
                  <a:pt x="62" y="24"/>
                  <a:pt x="62" y="24"/>
                  <a:pt x="62" y="24"/>
                </a:cubicBezTo>
                <a:cubicBezTo>
                  <a:pt x="66" y="22"/>
                  <a:pt x="68" y="18"/>
                  <a:pt x="68" y="13"/>
                </a:cubicBezTo>
                <a:cubicBezTo>
                  <a:pt x="68" y="6"/>
                  <a:pt x="62" y="0"/>
                  <a:pt x="54" y="0"/>
                </a:cubicBezTo>
                <a:cubicBezTo>
                  <a:pt x="47" y="0"/>
                  <a:pt x="41" y="6"/>
                  <a:pt x="41" y="13"/>
                </a:cubicBezTo>
                <a:cubicBezTo>
                  <a:pt x="41" y="18"/>
                  <a:pt x="43" y="22"/>
                  <a:pt x="46" y="24"/>
                </a:cubicBezTo>
                <a:cubicBezTo>
                  <a:pt x="46" y="26"/>
                  <a:pt x="46" y="26"/>
                  <a:pt x="46" y="26"/>
                </a:cubicBezTo>
                <a:cubicBezTo>
                  <a:pt x="29" y="26"/>
                  <a:pt x="29" y="26"/>
                  <a:pt x="29" y="26"/>
                </a:cubicBezTo>
                <a:cubicBezTo>
                  <a:pt x="29" y="26"/>
                  <a:pt x="29" y="26"/>
                  <a:pt x="29" y="26"/>
                </a:cubicBezTo>
                <a:cubicBezTo>
                  <a:pt x="27" y="26"/>
                  <a:pt x="26" y="27"/>
                  <a:pt x="26" y="29"/>
                </a:cubicBezTo>
                <a:cubicBezTo>
                  <a:pt x="26" y="80"/>
                  <a:pt x="26" y="80"/>
                  <a:pt x="26" y="80"/>
                </a:cubicBezTo>
                <a:cubicBezTo>
                  <a:pt x="26" y="98"/>
                  <a:pt x="26" y="98"/>
                  <a:pt x="26" y="98"/>
                </a:cubicBezTo>
                <a:cubicBezTo>
                  <a:pt x="24" y="98"/>
                  <a:pt x="24" y="98"/>
                  <a:pt x="24" y="98"/>
                </a:cubicBezTo>
                <a:cubicBezTo>
                  <a:pt x="22" y="94"/>
                  <a:pt x="18" y="92"/>
                  <a:pt x="13" y="92"/>
                </a:cubicBezTo>
                <a:cubicBezTo>
                  <a:pt x="6" y="92"/>
                  <a:pt x="0" y="98"/>
                  <a:pt x="0" y="106"/>
                </a:cubicBezTo>
                <a:cubicBezTo>
                  <a:pt x="0" y="113"/>
                  <a:pt x="6" y="119"/>
                  <a:pt x="13" y="119"/>
                </a:cubicBezTo>
                <a:cubicBezTo>
                  <a:pt x="18" y="119"/>
                  <a:pt x="22" y="117"/>
                  <a:pt x="24" y="114"/>
                </a:cubicBezTo>
                <a:cubicBezTo>
                  <a:pt x="26" y="114"/>
                  <a:pt x="26" y="114"/>
                  <a:pt x="26" y="114"/>
                </a:cubicBezTo>
                <a:cubicBezTo>
                  <a:pt x="26" y="131"/>
                  <a:pt x="26" y="131"/>
                  <a:pt x="26" y="131"/>
                </a:cubicBezTo>
                <a:cubicBezTo>
                  <a:pt x="26" y="131"/>
                  <a:pt x="26" y="131"/>
                  <a:pt x="26" y="131"/>
                </a:cubicBezTo>
                <a:cubicBezTo>
                  <a:pt x="26" y="133"/>
                  <a:pt x="27" y="134"/>
                  <a:pt x="29" y="134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9" y="134"/>
                  <a:pt x="40" y="133"/>
                  <a:pt x="40" y="131"/>
                </a:cubicBezTo>
                <a:cubicBezTo>
                  <a:pt x="40" y="130"/>
                  <a:pt x="39" y="129"/>
                  <a:pt x="38" y="129"/>
                </a:cubicBezTo>
                <a:cubicBezTo>
                  <a:pt x="31" y="129"/>
                  <a:pt x="31" y="129"/>
                  <a:pt x="31" y="129"/>
                </a:cubicBezTo>
                <a:cubicBezTo>
                  <a:pt x="31" y="111"/>
                  <a:pt x="31" y="111"/>
                  <a:pt x="31" y="111"/>
                </a:cubicBezTo>
                <a:cubicBezTo>
                  <a:pt x="31" y="110"/>
                  <a:pt x="30" y="109"/>
                  <a:pt x="29" y="109"/>
                </a:cubicBezTo>
                <a:cubicBezTo>
                  <a:pt x="23" y="109"/>
                  <a:pt x="23" y="109"/>
                  <a:pt x="23" y="109"/>
                </a:cubicBezTo>
                <a:cubicBezTo>
                  <a:pt x="22" y="109"/>
                  <a:pt x="21" y="109"/>
                  <a:pt x="21" y="110"/>
                </a:cubicBezTo>
                <a:cubicBezTo>
                  <a:pt x="19" y="112"/>
                  <a:pt x="16" y="114"/>
                  <a:pt x="13" y="114"/>
                </a:cubicBezTo>
                <a:cubicBezTo>
                  <a:pt x="9" y="114"/>
                  <a:pt x="5" y="110"/>
                  <a:pt x="5" y="106"/>
                </a:cubicBezTo>
                <a:cubicBezTo>
                  <a:pt x="5" y="101"/>
                  <a:pt x="9" y="97"/>
                  <a:pt x="13" y="97"/>
                </a:cubicBezTo>
                <a:cubicBezTo>
                  <a:pt x="16" y="97"/>
                  <a:pt x="19" y="99"/>
                  <a:pt x="21" y="101"/>
                </a:cubicBezTo>
                <a:cubicBezTo>
                  <a:pt x="21" y="102"/>
                  <a:pt x="22" y="103"/>
                  <a:pt x="23" y="103"/>
                </a:cubicBezTo>
                <a:cubicBezTo>
                  <a:pt x="29" y="103"/>
                  <a:pt x="29" y="103"/>
                  <a:pt x="29" y="103"/>
                </a:cubicBezTo>
                <a:cubicBezTo>
                  <a:pt x="30" y="103"/>
                  <a:pt x="31" y="102"/>
                  <a:pt x="31" y="100"/>
                </a:cubicBezTo>
                <a:cubicBezTo>
                  <a:pt x="31" y="83"/>
                  <a:pt x="31" y="83"/>
                  <a:pt x="31" y="83"/>
                </a:cubicBezTo>
                <a:cubicBezTo>
                  <a:pt x="49" y="83"/>
                  <a:pt x="49" y="83"/>
                  <a:pt x="49" y="83"/>
                </a:cubicBezTo>
                <a:cubicBezTo>
                  <a:pt x="50" y="83"/>
                  <a:pt x="51" y="81"/>
                  <a:pt x="51" y="80"/>
                </a:cubicBezTo>
                <a:cubicBezTo>
                  <a:pt x="51" y="74"/>
                  <a:pt x="51" y="74"/>
                  <a:pt x="51" y="74"/>
                </a:cubicBezTo>
                <a:cubicBezTo>
                  <a:pt x="51" y="73"/>
                  <a:pt x="51" y="72"/>
                  <a:pt x="50" y="72"/>
                </a:cubicBezTo>
                <a:cubicBezTo>
                  <a:pt x="48" y="71"/>
                  <a:pt x="46" y="68"/>
                  <a:pt x="46" y="65"/>
                </a:cubicBezTo>
                <a:cubicBezTo>
                  <a:pt x="46" y="60"/>
                  <a:pt x="50" y="57"/>
                  <a:pt x="54" y="57"/>
                </a:cubicBezTo>
                <a:cubicBezTo>
                  <a:pt x="59" y="57"/>
                  <a:pt x="63" y="60"/>
                  <a:pt x="63" y="65"/>
                </a:cubicBezTo>
                <a:cubicBezTo>
                  <a:pt x="63" y="68"/>
                  <a:pt x="61" y="71"/>
                  <a:pt x="59" y="72"/>
                </a:cubicBezTo>
                <a:cubicBezTo>
                  <a:pt x="58" y="72"/>
                  <a:pt x="57" y="73"/>
                  <a:pt x="57" y="74"/>
                </a:cubicBezTo>
                <a:cubicBezTo>
                  <a:pt x="57" y="80"/>
                  <a:pt x="57" y="80"/>
                  <a:pt x="57" y="80"/>
                </a:cubicBezTo>
                <a:cubicBezTo>
                  <a:pt x="57" y="81"/>
                  <a:pt x="58" y="83"/>
                  <a:pt x="60" y="83"/>
                </a:cubicBezTo>
                <a:cubicBezTo>
                  <a:pt x="77" y="83"/>
                  <a:pt x="77" y="83"/>
                  <a:pt x="77" y="83"/>
                </a:cubicBezTo>
                <a:cubicBezTo>
                  <a:pt x="77" y="98"/>
                  <a:pt x="77" y="98"/>
                  <a:pt x="77" y="98"/>
                </a:cubicBezTo>
                <a:cubicBezTo>
                  <a:pt x="76" y="98"/>
                  <a:pt x="76" y="98"/>
                  <a:pt x="76" y="98"/>
                </a:cubicBezTo>
                <a:cubicBezTo>
                  <a:pt x="73" y="94"/>
                  <a:pt x="69" y="92"/>
                  <a:pt x="65" y="92"/>
                </a:cubicBezTo>
                <a:cubicBezTo>
                  <a:pt x="57" y="92"/>
                  <a:pt x="51" y="98"/>
                  <a:pt x="51" y="106"/>
                </a:cubicBezTo>
                <a:cubicBezTo>
                  <a:pt x="51" y="113"/>
                  <a:pt x="57" y="119"/>
                  <a:pt x="65" y="119"/>
                </a:cubicBezTo>
                <a:cubicBezTo>
                  <a:pt x="69" y="119"/>
                  <a:pt x="73" y="117"/>
                  <a:pt x="76" y="114"/>
                </a:cubicBezTo>
                <a:cubicBezTo>
                  <a:pt x="77" y="114"/>
                  <a:pt x="77" y="114"/>
                  <a:pt x="77" y="114"/>
                </a:cubicBezTo>
                <a:cubicBezTo>
                  <a:pt x="77" y="129"/>
                  <a:pt x="77" y="129"/>
                  <a:pt x="77" y="129"/>
                </a:cubicBezTo>
                <a:cubicBezTo>
                  <a:pt x="45" y="129"/>
                  <a:pt x="45" y="129"/>
                  <a:pt x="45" y="129"/>
                </a:cubicBezTo>
                <a:cubicBezTo>
                  <a:pt x="44" y="129"/>
                  <a:pt x="43" y="130"/>
                  <a:pt x="43" y="131"/>
                </a:cubicBezTo>
                <a:cubicBezTo>
                  <a:pt x="43" y="133"/>
                  <a:pt x="44" y="134"/>
                  <a:pt x="45" y="134"/>
                </a:cubicBezTo>
                <a:cubicBezTo>
                  <a:pt x="80" y="134"/>
                  <a:pt x="80" y="134"/>
                  <a:pt x="80" y="134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8" y="136"/>
                  <a:pt x="98" y="136"/>
                  <a:pt x="98" y="136"/>
                </a:cubicBezTo>
                <a:cubicBezTo>
                  <a:pt x="94" y="138"/>
                  <a:pt x="92" y="142"/>
                  <a:pt x="92" y="147"/>
                </a:cubicBezTo>
                <a:cubicBezTo>
                  <a:pt x="92" y="154"/>
                  <a:pt x="98" y="160"/>
                  <a:pt x="106" y="160"/>
                </a:cubicBezTo>
                <a:cubicBezTo>
                  <a:pt x="113" y="160"/>
                  <a:pt x="119" y="154"/>
                  <a:pt x="119" y="147"/>
                </a:cubicBezTo>
                <a:cubicBezTo>
                  <a:pt x="119" y="142"/>
                  <a:pt x="117" y="138"/>
                  <a:pt x="114" y="136"/>
                </a:cubicBezTo>
                <a:cubicBezTo>
                  <a:pt x="114" y="134"/>
                  <a:pt x="114" y="134"/>
                  <a:pt x="114" y="134"/>
                </a:cubicBezTo>
                <a:cubicBezTo>
                  <a:pt x="131" y="134"/>
                  <a:pt x="131" y="134"/>
                  <a:pt x="131" y="134"/>
                </a:cubicBezTo>
                <a:cubicBezTo>
                  <a:pt x="133" y="134"/>
                  <a:pt x="134" y="133"/>
                  <a:pt x="134" y="131"/>
                </a:cubicBezTo>
                <a:cubicBezTo>
                  <a:pt x="134" y="114"/>
                  <a:pt x="134" y="114"/>
                  <a:pt x="134" y="114"/>
                </a:cubicBezTo>
                <a:cubicBezTo>
                  <a:pt x="134" y="111"/>
                  <a:pt x="134" y="111"/>
                  <a:pt x="134" y="111"/>
                </a:cubicBezTo>
                <a:cubicBezTo>
                  <a:pt x="134" y="80"/>
                  <a:pt x="134" y="80"/>
                  <a:pt x="134" y="80"/>
                </a:cubicBezTo>
                <a:cubicBezTo>
                  <a:pt x="134" y="62"/>
                  <a:pt x="134" y="62"/>
                  <a:pt x="134" y="62"/>
                </a:cubicBezTo>
                <a:cubicBezTo>
                  <a:pt x="136" y="62"/>
                  <a:pt x="136" y="62"/>
                  <a:pt x="136" y="62"/>
                </a:cubicBezTo>
                <a:cubicBezTo>
                  <a:pt x="138" y="66"/>
                  <a:pt x="142" y="68"/>
                  <a:pt x="147" y="68"/>
                </a:cubicBezTo>
                <a:cubicBezTo>
                  <a:pt x="154" y="68"/>
                  <a:pt x="160" y="62"/>
                  <a:pt x="160" y="54"/>
                </a:cubicBezTo>
                <a:cubicBezTo>
                  <a:pt x="160" y="47"/>
                  <a:pt x="154" y="41"/>
                  <a:pt x="147" y="41"/>
                </a:cubicBezTo>
                <a:close/>
                <a:moveTo>
                  <a:pt x="62" y="77"/>
                </a:moveTo>
                <a:cubicBezTo>
                  <a:pt x="62" y="76"/>
                  <a:pt x="62" y="76"/>
                  <a:pt x="62" y="76"/>
                </a:cubicBezTo>
                <a:cubicBezTo>
                  <a:pt x="66" y="73"/>
                  <a:pt x="68" y="69"/>
                  <a:pt x="68" y="65"/>
                </a:cubicBezTo>
                <a:cubicBezTo>
                  <a:pt x="68" y="57"/>
                  <a:pt x="62" y="51"/>
                  <a:pt x="54" y="51"/>
                </a:cubicBezTo>
                <a:cubicBezTo>
                  <a:pt x="47" y="51"/>
                  <a:pt x="41" y="57"/>
                  <a:pt x="41" y="65"/>
                </a:cubicBezTo>
                <a:cubicBezTo>
                  <a:pt x="41" y="69"/>
                  <a:pt x="43" y="73"/>
                  <a:pt x="46" y="76"/>
                </a:cubicBezTo>
                <a:cubicBezTo>
                  <a:pt x="46" y="77"/>
                  <a:pt x="46" y="77"/>
                  <a:pt x="46" y="77"/>
                </a:cubicBezTo>
                <a:cubicBezTo>
                  <a:pt x="31" y="77"/>
                  <a:pt x="31" y="77"/>
                  <a:pt x="31" y="77"/>
                </a:cubicBezTo>
                <a:cubicBezTo>
                  <a:pt x="31" y="31"/>
                  <a:pt x="31" y="31"/>
                  <a:pt x="31" y="31"/>
                </a:cubicBezTo>
                <a:cubicBezTo>
                  <a:pt x="49" y="31"/>
                  <a:pt x="49" y="31"/>
                  <a:pt x="49" y="31"/>
                </a:cubicBezTo>
                <a:cubicBezTo>
                  <a:pt x="50" y="31"/>
                  <a:pt x="51" y="30"/>
                  <a:pt x="51" y="29"/>
                </a:cubicBezTo>
                <a:cubicBezTo>
                  <a:pt x="51" y="23"/>
                  <a:pt x="51" y="23"/>
                  <a:pt x="51" y="23"/>
                </a:cubicBezTo>
                <a:cubicBezTo>
                  <a:pt x="51" y="22"/>
                  <a:pt x="51" y="21"/>
                  <a:pt x="50" y="21"/>
                </a:cubicBezTo>
                <a:cubicBezTo>
                  <a:pt x="48" y="19"/>
                  <a:pt x="46" y="16"/>
                  <a:pt x="46" y="13"/>
                </a:cubicBezTo>
                <a:cubicBezTo>
                  <a:pt x="46" y="9"/>
                  <a:pt x="50" y="5"/>
                  <a:pt x="54" y="5"/>
                </a:cubicBezTo>
                <a:cubicBezTo>
                  <a:pt x="59" y="5"/>
                  <a:pt x="63" y="9"/>
                  <a:pt x="63" y="13"/>
                </a:cubicBezTo>
                <a:cubicBezTo>
                  <a:pt x="63" y="16"/>
                  <a:pt x="61" y="19"/>
                  <a:pt x="59" y="21"/>
                </a:cubicBezTo>
                <a:cubicBezTo>
                  <a:pt x="58" y="21"/>
                  <a:pt x="57" y="22"/>
                  <a:pt x="57" y="23"/>
                </a:cubicBezTo>
                <a:cubicBezTo>
                  <a:pt x="57" y="29"/>
                  <a:pt x="57" y="29"/>
                  <a:pt x="57" y="29"/>
                </a:cubicBezTo>
                <a:cubicBezTo>
                  <a:pt x="57" y="30"/>
                  <a:pt x="58" y="31"/>
                  <a:pt x="60" y="31"/>
                </a:cubicBezTo>
                <a:cubicBezTo>
                  <a:pt x="77" y="31"/>
                  <a:pt x="77" y="31"/>
                  <a:pt x="77" y="31"/>
                </a:cubicBezTo>
                <a:cubicBezTo>
                  <a:pt x="77" y="49"/>
                  <a:pt x="77" y="49"/>
                  <a:pt x="77" y="49"/>
                </a:cubicBezTo>
                <a:cubicBezTo>
                  <a:pt x="77" y="50"/>
                  <a:pt x="79" y="51"/>
                  <a:pt x="80" y="51"/>
                </a:cubicBezTo>
                <a:cubicBezTo>
                  <a:pt x="86" y="51"/>
                  <a:pt x="86" y="51"/>
                  <a:pt x="86" y="51"/>
                </a:cubicBezTo>
                <a:cubicBezTo>
                  <a:pt x="87" y="51"/>
                  <a:pt x="88" y="51"/>
                  <a:pt x="88" y="50"/>
                </a:cubicBezTo>
                <a:cubicBezTo>
                  <a:pt x="89" y="48"/>
                  <a:pt x="92" y="46"/>
                  <a:pt x="95" y="46"/>
                </a:cubicBezTo>
                <a:cubicBezTo>
                  <a:pt x="100" y="46"/>
                  <a:pt x="103" y="50"/>
                  <a:pt x="103" y="54"/>
                </a:cubicBezTo>
                <a:cubicBezTo>
                  <a:pt x="103" y="59"/>
                  <a:pt x="100" y="63"/>
                  <a:pt x="95" y="63"/>
                </a:cubicBezTo>
                <a:cubicBezTo>
                  <a:pt x="92" y="63"/>
                  <a:pt x="89" y="61"/>
                  <a:pt x="88" y="59"/>
                </a:cubicBezTo>
                <a:cubicBezTo>
                  <a:pt x="88" y="58"/>
                  <a:pt x="87" y="57"/>
                  <a:pt x="86" y="57"/>
                </a:cubicBezTo>
                <a:cubicBezTo>
                  <a:pt x="80" y="57"/>
                  <a:pt x="80" y="57"/>
                  <a:pt x="80" y="57"/>
                </a:cubicBezTo>
                <a:cubicBezTo>
                  <a:pt x="79" y="57"/>
                  <a:pt x="77" y="58"/>
                  <a:pt x="77" y="60"/>
                </a:cubicBezTo>
                <a:cubicBezTo>
                  <a:pt x="77" y="77"/>
                  <a:pt x="77" y="77"/>
                  <a:pt x="77" y="77"/>
                </a:cubicBezTo>
                <a:lnTo>
                  <a:pt x="62" y="77"/>
                </a:lnTo>
                <a:close/>
                <a:moveTo>
                  <a:pt x="129" y="111"/>
                </a:moveTo>
                <a:cubicBezTo>
                  <a:pt x="129" y="114"/>
                  <a:pt x="129" y="114"/>
                  <a:pt x="129" y="114"/>
                </a:cubicBezTo>
                <a:cubicBezTo>
                  <a:pt x="129" y="129"/>
                  <a:pt x="129" y="129"/>
                  <a:pt x="129" y="129"/>
                </a:cubicBezTo>
                <a:cubicBezTo>
                  <a:pt x="111" y="129"/>
                  <a:pt x="111" y="129"/>
                  <a:pt x="111" y="129"/>
                </a:cubicBezTo>
                <a:cubicBezTo>
                  <a:pt x="111" y="129"/>
                  <a:pt x="111" y="129"/>
                  <a:pt x="111" y="129"/>
                </a:cubicBezTo>
                <a:cubicBezTo>
                  <a:pt x="110" y="129"/>
                  <a:pt x="109" y="130"/>
                  <a:pt x="109" y="131"/>
                </a:cubicBezTo>
                <a:cubicBezTo>
                  <a:pt x="109" y="137"/>
                  <a:pt x="109" y="137"/>
                  <a:pt x="109" y="137"/>
                </a:cubicBezTo>
                <a:cubicBezTo>
                  <a:pt x="109" y="138"/>
                  <a:pt x="109" y="139"/>
                  <a:pt x="110" y="139"/>
                </a:cubicBezTo>
                <a:cubicBezTo>
                  <a:pt x="112" y="141"/>
                  <a:pt x="114" y="144"/>
                  <a:pt x="114" y="147"/>
                </a:cubicBezTo>
                <a:cubicBezTo>
                  <a:pt x="114" y="151"/>
                  <a:pt x="110" y="155"/>
                  <a:pt x="106" y="155"/>
                </a:cubicBezTo>
                <a:cubicBezTo>
                  <a:pt x="101" y="155"/>
                  <a:pt x="97" y="151"/>
                  <a:pt x="97" y="147"/>
                </a:cubicBezTo>
                <a:cubicBezTo>
                  <a:pt x="97" y="144"/>
                  <a:pt x="99" y="141"/>
                  <a:pt x="101" y="139"/>
                </a:cubicBezTo>
                <a:cubicBezTo>
                  <a:pt x="102" y="139"/>
                  <a:pt x="103" y="138"/>
                  <a:pt x="103" y="137"/>
                </a:cubicBezTo>
                <a:cubicBezTo>
                  <a:pt x="103" y="131"/>
                  <a:pt x="103" y="131"/>
                  <a:pt x="103" y="131"/>
                </a:cubicBezTo>
                <a:cubicBezTo>
                  <a:pt x="103" y="130"/>
                  <a:pt x="102" y="129"/>
                  <a:pt x="100" y="129"/>
                </a:cubicBezTo>
                <a:cubicBezTo>
                  <a:pt x="83" y="129"/>
                  <a:pt x="83" y="129"/>
                  <a:pt x="83" y="129"/>
                </a:cubicBezTo>
                <a:cubicBezTo>
                  <a:pt x="83" y="111"/>
                  <a:pt x="83" y="111"/>
                  <a:pt x="83" y="111"/>
                </a:cubicBezTo>
                <a:cubicBezTo>
                  <a:pt x="83" y="110"/>
                  <a:pt x="81" y="109"/>
                  <a:pt x="80" y="109"/>
                </a:cubicBezTo>
                <a:cubicBezTo>
                  <a:pt x="74" y="109"/>
                  <a:pt x="74" y="109"/>
                  <a:pt x="74" y="109"/>
                </a:cubicBezTo>
                <a:cubicBezTo>
                  <a:pt x="73" y="109"/>
                  <a:pt x="72" y="109"/>
                  <a:pt x="72" y="110"/>
                </a:cubicBezTo>
                <a:cubicBezTo>
                  <a:pt x="71" y="112"/>
                  <a:pt x="68" y="114"/>
                  <a:pt x="65" y="114"/>
                </a:cubicBezTo>
                <a:cubicBezTo>
                  <a:pt x="60" y="114"/>
                  <a:pt x="57" y="110"/>
                  <a:pt x="57" y="106"/>
                </a:cubicBezTo>
                <a:cubicBezTo>
                  <a:pt x="57" y="101"/>
                  <a:pt x="60" y="97"/>
                  <a:pt x="65" y="97"/>
                </a:cubicBezTo>
                <a:cubicBezTo>
                  <a:pt x="68" y="97"/>
                  <a:pt x="71" y="99"/>
                  <a:pt x="72" y="101"/>
                </a:cubicBezTo>
                <a:cubicBezTo>
                  <a:pt x="72" y="102"/>
                  <a:pt x="73" y="103"/>
                  <a:pt x="74" y="103"/>
                </a:cubicBezTo>
                <a:cubicBezTo>
                  <a:pt x="80" y="103"/>
                  <a:pt x="80" y="103"/>
                  <a:pt x="80" y="103"/>
                </a:cubicBezTo>
                <a:cubicBezTo>
                  <a:pt x="81" y="103"/>
                  <a:pt x="83" y="102"/>
                  <a:pt x="83" y="100"/>
                </a:cubicBezTo>
                <a:cubicBezTo>
                  <a:pt x="83" y="83"/>
                  <a:pt x="83" y="83"/>
                  <a:pt x="83" y="83"/>
                </a:cubicBezTo>
                <a:cubicBezTo>
                  <a:pt x="98" y="83"/>
                  <a:pt x="98" y="83"/>
                  <a:pt x="98" y="83"/>
                </a:cubicBezTo>
                <a:cubicBezTo>
                  <a:pt x="98" y="84"/>
                  <a:pt x="98" y="84"/>
                  <a:pt x="98" y="84"/>
                </a:cubicBezTo>
                <a:cubicBezTo>
                  <a:pt x="94" y="87"/>
                  <a:pt x="92" y="91"/>
                  <a:pt x="92" y="95"/>
                </a:cubicBezTo>
                <a:cubicBezTo>
                  <a:pt x="92" y="103"/>
                  <a:pt x="98" y="109"/>
                  <a:pt x="106" y="109"/>
                </a:cubicBezTo>
                <a:cubicBezTo>
                  <a:pt x="113" y="109"/>
                  <a:pt x="119" y="103"/>
                  <a:pt x="119" y="95"/>
                </a:cubicBezTo>
                <a:cubicBezTo>
                  <a:pt x="119" y="91"/>
                  <a:pt x="117" y="87"/>
                  <a:pt x="114" y="84"/>
                </a:cubicBezTo>
                <a:cubicBezTo>
                  <a:pt x="114" y="83"/>
                  <a:pt x="114" y="83"/>
                  <a:pt x="114" y="83"/>
                </a:cubicBezTo>
                <a:cubicBezTo>
                  <a:pt x="129" y="83"/>
                  <a:pt x="129" y="83"/>
                  <a:pt x="129" y="83"/>
                </a:cubicBezTo>
                <a:lnTo>
                  <a:pt x="129" y="1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 txBox="1"/>
          <p:nvPr/>
        </p:nvSpPr>
        <p:spPr>
          <a:xfrm>
            <a:off x="216812" y="2830882"/>
            <a:ext cx="166596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Visão Integrada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"/>
          <p:cNvSpPr/>
          <p:nvPr/>
        </p:nvSpPr>
        <p:spPr>
          <a:xfrm>
            <a:off x="2536095" y="1999950"/>
            <a:ext cx="8572826" cy="1604590"/>
          </a:xfrm>
          <a:custGeom>
            <a:avLst/>
            <a:gdLst/>
            <a:ahLst/>
            <a:cxnLst/>
            <a:rect l="l" t="t" r="r" b="b"/>
            <a:pathLst>
              <a:path w="6372581" h="1192767" extrusionOk="0">
                <a:moveTo>
                  <a:pt x="596384" y="0"/>
                </a:moveTo>
                <a:cubicBezTo>
                  <a:pt x="884587" y="0"/>
                  <a:pt x="1125041" y="204430"/>
                  <a:pt x="1180652" y="476192"/>
                </a:cubicBezTo>
                <a:lnTo>
                  <a:pt x="1192768" y="596382"/>
                </a:lnTo>
                <a:lnTo>
                  <a:pt x="1193574" y="596382"/>
                </a:lnTo>
                <a:cubicBezTo>
                  <a:pt x="1193574" y="838570"/>
                  <a:pt x="1389907" y="1034903"/>
                  <a:pt x="1632095" y="1034903"/>
                </a:cubicBezTo>
                <a:cubicBezTo>
                  <a:pt x="1844010" y="1034903"/>
                  <a:pt x="2020816" y="884586"/>
                  <a:pt x="2061707" y="684759"/>
                </a:cubicBezTo>
                <a:lnTo>
                  <a:pt x="2070616" y="596384"/>
                </a:lnTo>
                <a:lnTo>
                  <a:pt x="2068732" y="596384"/>
                </a:lnTo>
                <a:cubicBezTo>
                  <a:pt x="2068732" y="267010"/>
                  <a:pt x="2335742" y="0"/>
                  <a:pt x="2665116" y="0"/>
                </a:cubicBezTo>
                <a:cubicBezTo>
                  <a:pt x="2953319" y="0"/>
                  <a:pt x="3193773" y="204430"/>
                  <a:pt x="3249384" y="476192"/>
                </a:cubicBezTo>
                <a:lnTo>
                  <a:pt x="3261500" y="596383"/>
                </a:lnTo>
                <a:lnTo>
                  <a:pt x="3262305" y="596383"/>
                </a:lnTo>
                <a:cubicBezTo>
                  <a:pt x="3262305" y="838571"/>
                  <a:pt x="3458638" y="1034904"/>
                  <a:pt x="3700826" y="1034904"/>
                </a:cubicBezTo>
                <a:cubicBezTo>
                  <a:pt x="3943014" y="1034904"/>
                  <a:pt x="4139347" y="838571"/>
                  <a:pt x="4139347" y="596383"/>
                </a:cubicBezTo>
                <a:lnTo>
                  <a:pt x="4140927" y="596383"/>
                </a:lnTo>
                <a:lnTo>
                  <a:pt x="4153044" y="476192"/>
                </a:lnTo>
                <a:cubicBezTo>
                  <a:pt x="4208654" y="204430"/>
                  <a:pt x="4449109" y="0"/>
                  <a:pt x="4737311" y="0"/>
                </a:cubicBezTo>
                <a:cubicBezTo>
                  <a:pt x="5025513" y="0"/>
                  <a:pt x="5265968" y="204430"/>
                  <a:pt x="5321579" y="476192"/>
                </a:cubicBezTo>
                <a:lnTo>
                  <a:pt x="5333637" y="595809"/>
                </a:lnTo>
                <a:lnTo>
                  <a:pt x="5337676" y="595809"/>
                </a:lnTo>
                <a:cubicBezTo>
                  <a:pt x="5337676" y="837997"/>
                  <a:pt x="5534009" y="1034330"/>
                  <a:pt x="5776197" y="1034330"/>
                </a:cubicBezTo>
                <a:cubicBezTo>
                  <a:pt x="6018385" y="1034330"/>
                  <a:pt x="6214718" y="837997"/>
                  <a:pt x="6214718" y="595809"/>
                </a:cubicBezTo>
                <a:lnTo>
                  <a:pt x="6372581" y="595809"/>
                </a:lnTo>
                <a:cubicBezTo>
                  <a:pt x="6372581" y="925183"/>
                  <a:pt x="6105571" y="1192193"/>
                  <a:pt x="5776197" y="1192193"/>
                </a:cubicBezTo>
                <a:cubicBezTo>
                  <a:pt x="5487995" y="1192193"/>
                  <a:pt x="5247540" y="987764"/>
                  <a:pt x="5191930" y="716001"/>
                </a:cubicBezTo>
                <a:lnTo>
                  <a:pt x="5179871" y="596384"/>
                </a:lnTo>
                <a:lnTo>
                  <a:pt x="5175832" y="596384"/>
                </a:lnTo>
                <a:cubicBezTo>
                  <a:pt x="5175832" y="354196"/>
                  <a:pt x="4979499" y="157863"/>
                  <a:pt x="4737311" y="157863"/>
                </a:cubicBezTo>
                <a:cubicBezTo>
                  <a:pt x="4495123" y="157863"/>
                  <a:pt x="4298790" y="354196"/>
                  <a:pt x="4298790" y="596384"/>
                </a:cubicBezTo>
                <a:lnTo>
                  <a:pt x="4297210" y="596384"/>
                </a:lnTo>
                <a:lnTo>
                  <a:pt x="4285094" y="716575"/>
                </a:lnTo>
                <a:cubicBezTo>
                  <a:pt x="4229483" y="988338"/>
                  <a:pt x="3989028" y="1192767"/>
                  <a:pt x="3700826" y="1192767"/>
                </a:cubicBezTo>
                <a:cubicBezTo>
                  <a:pt x="3412624" y="1192767"/>
                  <a:pt x="3172169" y="988338"/>
                  <a:pt x="3116559" y="716575"/>
                </a:cubicBezTo>
                <a:lnTo>
                  <a:pt x="3104442" y="596384"/>
                </a:lnTo>
                <a:lnTo>
                  <a:pt x="3103637" y="596384"/>
                </a:lnTo>
                <a:cubicBezTo>
                  <a:pt x="3103637" y="354196"/>
                  <a:pt x="2907304" y="157863"/>
                  <a:pt x="2665116" y="157863"/>
                </a:cubicBezTo>
                <a:cubicBezTo>
                  <a:pt x="2453202" y="157863"/>
                  <a:pt x="2276395" y="308181"/>
                  <a:pt x="2235505" y="508007"/>
                </a:cubicBezTo>
                <a:lnTo>
                  <a:pt x="2226595" y="596382"/>
                </a:lnTo>
                <a:lnTo>
                  <a:pt x="2228479" y="596382"/>
                </a:lnTo>
                <a:cubicBezTo>
                  <a:pt x="2228479" y="925756"/>
                  <a:pt x="1961469" y="1192766"/>
                  <a:pt x="1632095" y="1192766"/>
                </a:cubicBezTo>
                <a:cubicBezTo>
                  <a:pt x="1343893" y="1192766"/>
                  <a:pt x="1103438" y="988337"/>
                  <a:pt x="1047828" y="716574"/>
                </a:cubicBezTo>
                <a:lnTo>
                  <a:pt x="1035711" y="596384"/>
                </a:lnTo>
                <a:lnTo>
                  <a:pt x="1034905" y="596384"/>
                </a:lnTo>
                <a:cubicBezTo>
                  <a:pt x="1034905" y="354196"/>
                  <a:pt x="838572" y="157863"/>
                  <a:pt x="596384" y="157863"/>
                </a:cubicBezTo>
                <a:cubicBezTo>
                  <a:pt x="354196" y="157863"/>
                  <a:pt x="157863" y="354196"/>
                  <a:pt x="157863" y="596384"/>
                </a:cubicBezTo>
                <a:lnTo>
                  <a:pt x="0" y="596384"/>
                </a:lnTo>
                <a:cubicBezTo>
                  <a:pt x="0" y="267010"/>
                  <a:pt x="267011" y="0"/>
                  <a:pt x="596384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24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" name="Google Shape;196;p9"/>
          <p:cNvGrpSpPr/>
          <p:nvPr/>
        </p:nvGrpSpPr>
        <p:grpSpPr>
          <a:xfrm>
            <a:off x="3009574" y="1792150"/>
            <a:ext cx="597769" cy="670024"/>
            <a:chOff x="1671715" y="1485504"/>
            <a:chExt cx="590394" cy="661758"/>
          </a:xfrm>
        </p:grpSpPr>
        <p:sp>
          <p:nvSpPr>
            <p:cNvPr id="197" name="Google Shape;197;p9"/>
            <p:cNvSpPr/>
            <p:nvPr/>
          </p:nvSpPr>
          <p:spPr>
            <a:xfrm flipH="1">
              <a:off x="1903384" y="1485504"/>
              <a:ext cx="127054" cy="79779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1671715" y="1556868"/>
              <a:ext cx="590394" cy="59039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9"/>
          <p:cNvSpPr/>
          <p:nvPr/>
        </p:nvSpPr>
        <p:spPr>
          <a:xfrm>
            <a:off x="3083432" y="1937535"/>
            <a:ext cx="450053" cy="45151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0" name="Google Shape;200;p9"/>
          <p:cNvGrpSpPr/>
          <p:nvPr/>
        </p:nvGrpSpPr>
        <p:grpSpPr>
          <a:xfrm>
            <a:off x="5809894" y="1792150"/>
            <a:ext cx="597769" cy="670024"/>
            <a:chOff x="1671715" y="1485504"/>
            <a:chExt cx="590394" cy="661758"/>
          </a:xfrm>
        </p:grpSpPr>
        <p:sp>
          <p:nvSpPr>
            <p:cNvPr id="201" name="Google Shape;201;p9"/>
            <p:cNvSpPr/>
            <p:nvPr/>
          </p:nvSpPr>
          <p:spPr>
            <a:xfrm flipH="1">
              <a:off x="1903384" y="1485504"/>
              <a:ext cx="127054" cy="79779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1671715" y="1556868"/>
              <a:ext cx="590394" cy="59039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" name="Google Shape;203;p9"/>
          <p:cNvSpPr/>
          <p:nvPr/>
        </p:nvSpPr>
        <p:spPr>
          <a:xfrm>
            <a:off x="5883752" y="1937535"/>
            <a:ext cx="450053" cy="45151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pSp>
        <p:nvGrpSpPr>
          <p:cNvPr id="204" name="Google Shape;204;p9"/>
          <p:cNvGrpSpPr/>
          <p:nvPr/>
        </p:nvGrpSpPr>
        <p:grpSpPr>
          <a:xfrm>
            <a:off x="8635906" y="1792150"/>
            <a:ext cx="597769" cy="670024"/>
            <a:chOff x="1671715" y="1485504"/>
            <a:chExt cx="590394" cy="661758"/>
          </a:xfrm>
        </p:grpSpPr>
        <p:sp>
          <p:nvSpPr>
            <p:cNvPr id="205" name="Google Shape;205;p9"/>
            <p:cNvSpPr/>
            <p:nvPr/>
          </p:nvSpPr>
          <p:spPr>
            <a:xfrm flipH="1">
              <a:off x="1903384" y="1485504"/>
              <a:ext cx="127054" cy="79779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1671715" y="1556868"/>
              <a:ext cx="590394" cy="59039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207;p9"/>
          <p:cNvSpPr/>
          <p:nvPr/>
        </p:nvSpPr>
        <p:spPr>
          <a:xfrm>
            <a:off x="8709764" y="1937535"/>
            <a:ext cx="450053" cy="45151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grpSp>
        <p:nvGrpSpPr>
          <p:cNvPr id="208" name="Google Shape;208;p9"/>
          <p:cNvGrpSpPr/>
          <p:nvPr/>
        </p:nvGrpSpPr>
        <p:grpSpPr>
          <a:xfrm rot="10800000" flipH="1">
            <a:off x="4486808" y="3120682"/>
            <a:ext cx="597769" cy="670024"/>
            <a:chOff x="1671715" y="1485504"/>
            <a:chExt cx="590394" cy="661758"/>
          </a:xfrm>
        </p:grpSpPr>
        <p:sp>
          <p:nvSpPr>
            <p:cNvPr id="209" name="Google Shape;209;p9"/>
            <p:cNvSpPr/>
            <p:nvPr/>
          </p:nvSpPr>
          <p:spPr>
            <a:xfrm flipH="1">
              <a:off x="1903384" y="1485504"/>
              <a:ext cx="127054" cy="79779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1671715" y="1556868"/>
              <a:ext cx="590394" cy="59039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" name="Google Shape;211;p9"/>
          <p:cNvSpPr/>
          <p:nvPr/>
        </p:nvSpPr>
        <p:spPr>
          <a:xfrm flipH="1">
            <a:off x="4560666" y="3193809"/>
            <a:ext cx="450053" cy="45151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grpSp>
        <p:nvGrpSpPr>
          <p:cNvPr id="212" name="Google Shape;212;p9"/>
          <p:cNvGrpSpPr/>
          <p:nvPr/>
        </p:nvGrpSpPr>
        <p:grpSpPr>
          <a:xfrm rot="10800000" flipH="1">
            <a:off x="7269144" y="3120682"/>
            <a:ext cx="597769" cy="670024"/>
            <a:chOff x="1671715" y="1485504"/>
            <a:chExt cx="590394" cy="661758"/>
          </a:xfrm>
        </p:grpSpPr>
        <p:sp>
          <p:nvSpPr>
            <p:cNvPr id="213" name="Google Shape;213;p9"/>
            <p:cNvSpPr/>
            <p:nvPr/>
          </p:nvSpPr>
          <p:spPr>
            <a:xfrm flipH="1">
              <a:off x="1903384" y="1485504"/>
              <a:ext cx="127054" cy="79779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1671715" y="1556868"/>
              <a:ext cx="590394" cy="59039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" name="Google Shape;215;p9"/>
          <p:cNvSpPr/>
          <p:nvPr/>
        </p:nvSpPr>
        <p:spPr>
          <a:xfrm flipH="1">
            <a:off x="7343002" y="3193809"/>
            <a:ext cx="450053" cy="45151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grpSp>
        <p:nvGrpSpPr>
          <p:cNvPr id="216" name="Google Shape;216;p9"/>
          <p:cNvGrpSpPr/>
          <p:nvPr/>
        </p:nvGrpSpPr>
        <p:grpSpPr>
          <a:xfrm rot="10800000" flipH="1">
            <a:off x="10008091" y="3120682"/>
            <a:ext cx="597769" cy="670024"/>
            <a:chOff x="1671715" y="1485504"/>
            <a:chExt cx="590394" cy="661758"/>
          </a:xfrm>
        </p:grpSpPr>
        <p:sp>
          <p:nvSpPr>
            <p:cNvPr id="217" name="Google Shape;217;p9"/>
            <p:cNvSpPr/>
            <p:nvPr/>
          </p:nvSpPr>
          <p:spPr>
            <a:xfrm flipH="1">
              <a:off x="1903384" y="1485504"/>
              <a:ext cx="127054" cy="79779"/>
            </a:xfrm>
            <a:prstGeom prst="triangle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1671715" y="1556868"/>
              <a:ext cx="590394" cy="59039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9"/>
          <p:cNvSpPr/>
          <p:nvPr/>
        </p:nvSpPr>
        <p:spPr>
          <a:xfrm flipH="1">
            <a:off x="10081949" y="3193809"/>
            <a:ext cx="450053" cy="451513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/>
          </a:p>
        </p:txBody>
      </p:sp>
      <p:sp>
        <p:nvSpPr>
          <p:cNvPr id="220" name="Google Shape;220;p9"/>
          <p:cNvSpPr/>
          <p:nvPr/>
        </p:nvSpPr>
        <p:spPr>
          <a:xfrm>
            <a:off x="2315328" y="579179"/>
            <a:ext cx="2086323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Diagnóstico</a:t>
            </a:r>
            <a:endParaRPr sz="2000" b="1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2260566" y="914975"/>
            <a:ext cx="2226242" cy="118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Jurídico-institucional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Técnico-operacional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Fiscal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Comunicação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Mobilização Social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9"/>
          <p:cNvSpPr/>
          <p:nvPr/>
        </p:nvSpPr>
        <p:spPr>
          <a:xfrm>
            <a:off x="5027397" y="597188"/>
            <a:ext cx="2086323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Minutas</a:t>
            </a:r>
            <a:endParaRPr sz="2000" b="1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9"/>
          <p:cNvSpPr/>
          <p:nvPr/>
        </p:nvSpPr>
        <p:spPr>
          <a:xfrm>
            <a:off x="5167253" y="914975"/>
            <a:ext cx="201642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Edital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Contrato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Anexos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Atualização do Plano Municipal </a:t>
            </a: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7794228" y="597188"/>
            <a:ext cx="2086323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Licitação</a:t>
            </a:r>
            <a:endParaRPr sz="2000" b="1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9"/>
          <p:cNvSpPr/>
          <p:nvPr/>
        </p:nvSpPr>
        <p:spPr>
          <a:xfrm>
            <a:off x="7852860" y="914975"/>
            <a:ext cx="22262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556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Revisão final de estudos e minutas </a:t>
            </a:r>
            <a:endParaRPr/>
          </a:p>
          <a:p>
            <a:pPr marL="3556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Pareceres</a:t>
            </a:r>
            <a:endParaRPr/>
          </a:p>
        </p:txBody>
      </p:sp>
      <p:sp>
        <p:nvSpPr>
          <p:cNvPr id="226" name="Google Shape;226;p9"/>
          <p:cNvSpPr/>
          <p:nvPr/>
        </p:nvSpPr>
        <p:spPr>
          <a:xfrm>
            <a:off x="3651948" y="4049878"/>
            <a:ext cx="2285828" cy="32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Estudos técnicos</a:t>
            </a:r>
            <a:endParaRPr sz="2000" b="1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9"/>
          <p:cNvSpPr/>
          <p:nvPr/>
        </p:nvSpPr>
        <p:spPr>
          <a:xfrm>
            <a:off x="3393991" y="4454462"/>
            <a:ext cx="2226242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Jurídico-institucional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Engenharia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Socioambiental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Serviços e indicadores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Análise de atratividade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Pré-viabilidade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negócio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Atualização do Plano Municipal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9"/>
          <p:cNvSpPr/>
          <p:nvPr/>
        </p:nvSpPr>
        <p:spPr>
          <a:xfrm>
            <a:off x="6533354" y="4008083"/>
            <a:ext cx="2665271" cy="458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Validação externa</a:t>
            </a: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6363381" y="4454462"/>
            <a:ext cx="2226242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Documentos para audiência pública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Consolidação de contribuições</a:t>
            </a:r>
            <a:endParaRPr/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Roadshows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20842" marR="0" lvl="0" indent="-32084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Resposta à validação externa</a:t>
            </a:r>
            <a:endParaRPr/>
          </a:p>
        </p:txBody>
      </p:sp>
      <p:sp>
        <p:nvSpPr>
          <p:cNvPr id="230" name="Google Shape;230;p9"/>
          <p:cNvSpPr/>
          <p:nvPr/>
        </p:nvSpPr>
        <p:spPr>
          <a:xfrm>
            <a:off x="9268582" y="4036659"/>
            <a:ext cx="2086323" cy="338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Contratação</a:t>
            </a:r>
            <a:endParaRPr sz="2000" b="1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9"/>
          <p:cNvSpPr/>
          <p:nvPr/>
        </p:nvSpPr>
        <p:spPr>
          <a:xfrm>
            <a:off x="9112901" y="4454462"/>
            <a:ext cx="222624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556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Assinatura</a:t>
            </a:r>
            <a:endParaRPr/>
          </a:p>
          <a:p>
            <a:pPr marL="3556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Helvetica Neue"/>
              <a:buChar char="•"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Manuais</a:t>
            </a:r>
            <a:endParaRPr/>
          </a:p>
        </p:txBody>
      </p:sp>
      <p:pic>
        <p:nvPicPr>
          <p:cNvPr id="232" name="Google Shape;232;p9" descr="Lupa estrutura de tópico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1247" y="2541776"/>
            <a:ext cx="597769" cy="597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9" descr="Ideia estrutura de tópic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5385" y="2535658"/>
            <a:ext cx="621768" cy="62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9" descr="Documento estrutura de tópic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93822" y="2528498"/>
            <a:ext cx="514744" cy="514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9" descr="Microfone de rádio estrutura de tópico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79718" y="2557473"/>
            <a:ext cx="597769" cy="597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9" descr="Martelo estrutura de tópico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37022" y="2500317"/>
            <a:ext cx="733554" cy="733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9" descr="Assinatura estrutura de tópicos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980052" y="2531737"/>
            <a:ext cx="597232" cy="597232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9"/>
          <p:cNvSpPr txBox="1"/>
          <p:nvPr/>
        </p:nvSpPr>
        <p:spPr>
          <a:xfrm>
            <a:off x="250519" y="2592886"/>
            <a:ext cx="1632255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Fluxo de trabalho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179DE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179DE0"/>
                </a:solidFill>
                <a:latin typeface="Calibri"/>
                <a:ea typeface="Calibri"/>
                <a:cs typeface="Calibri"/>
                <a:sym typeface="Calibri"/>
              </a:rPr>
              <a:t>Do início do diagnóstico até a contratação, o tempo estimado  é de 24 meses </a:t>
            </a:r>
            <a:endParaRPr/>
          </a:p>
        </p:txBody>
      </p:sp>
      <p:pic>
        <p:nvPicPr>
          <p:cNvPr id="239" name="Google Shape;239;p9" descr="Marcador com preenchimento sólido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641600" y="2980764"/>
            <a:ext cx="1354419" cy="1354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2002</Words>
  <Application>Microsoft Office PowerPoint</Application>
  <PresentationFormat>Widescreen</PresentationFormat>
  <Paragraphs>277</Paragraphs>
  <Slides>33</Slides>
  <Notes>33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1" baseType="lpstr">
      <vt:lpstr>Poppins</vt:lpstr>
      <vt:lpstr>Bebas Neue</vt:lpstr>
      <vt:lpstr>Noto Sans Symbols</vt:lpstr>
      <vt:lpstr>Calibri</vt:lpstr>
      <vt:lpstr>Arial</vt:lpstr>
      <vt:lpstr>Roboto Light</vt:lpstr>
      <vt:lpstr>Helvetica Neue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Elias Moreira</dc:creator>
  <cp:lastModifiedBy>André Chagas</cp:lastModifiedBy>
  <cp:revision>3</cp:revision>
  <dcterms:created xsi:type="dcterms:W3CDTF">2023-07-21T21:55:51Z</dcterms:created>
  <dcterms:modified xsi:type="dcterms:W3CDTF">2026-03-19T16:02:02Z</dcterms:modified>
</cp:coreProperties>
</file>